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5" r:id="rId6"/>
    <p:sldId id="277" r:id="rId7"/>
    <p:sldId id="280" r:id="rId8"/>
    <p:sldId id="281" r:id="rId9"/>
    <p:sldId id="279" r:id="rId10"/>
    <p:sldId id="278" r:id="rId11"/>
    <p:sldId id="274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microsoft.com/office/2018/10/relationships/authors" Target="author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‹N°›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‹N°›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3822" y="2648197"/>
            <a:ext cx="5984689" cy="510638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cs typeface="Arial"/>
              </a:rPr>
              <a:t>إنه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عيد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ميلادها</a:t>
            </a:r>
            <a:endParaRPr lang="en-US" dirty="0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0104" y="4920898"/>
            <a:ext cx="5554207" cy="5106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 err="1"/>
              <a:t>الفرحة</a:t>
            </a:r>
            <a:r>
              <a:rPr lang="fr-FR" dirty="0"/>
              <a:t> </a:t>
            </a:r>
            <a:r>
              <a:rPr lang="fr-FR" dirty="0" err="1"/>
              <a:t>لن</a:t>
            </a:r>
            <a:r>
              <a:rPr lang="fr-FR" dirty="0"/>
              <a:t> </a:t>
            </a:r>
            <a:r>
              <a:rPr lang="fr-FR" dirty="0" err="1"/>
              <a:t>تكتمل</a:t>
            </a:r>
            <a:r>
              <a:rPr lang="fr-FR" dirty="0"/>
              <a:t> </a:t>
            </a:r>
            <a:r>
              <a:rPr lang="fr-FR" dirty="0" err="1"/>
              <a:t>حتى</a:t>
            </a:r>
            <a:r>
              <a:rPr lang="fr-FR" dirty="0"/>
              <a:t> </a:t>
            </a:r>
            <a:r>
              <a:rPr lang="fr-FR" dirty="0" err="1"/>
              <a:t>نصبح</a:t>
            </a:r>
            <a:r>
              <a:rPr lang="fr-FR" dirty="0"/>
              <a:t> </a:t>
            </a:r>
            <a:r>
              <a:rPr lang="fr-FR" dirty="0" err="1"/>
              <a:t>مع</a:t>
            </a:r>
            <a:r>
              <a:rPr lang="fr-FR" dirty="0"/>
              <a:t> </a:t>
            </a:r>
            <a:r>
              <a:rPr lang="fr-FR" dirty="0" err="1"/>
              <a:t>بعض</a:t>
            </a:r>
            <a:endParaRPr lang="en-PK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7B4B93-4431-447E-79FA-9664EEB994A3}"/>
              </a:ext>
            </a:extLst>
          </p:cNvPr>
          <p:cNvSpPr txBox="1"/>
          <p:nvPr/>
        </p:nvSpPr>
        <p:spPr>
          <a:xfrm>
            <a:off x="8365651" y="193040"/>
            <a:ext cx="3711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dirty="0">
                <a:solidFill>
                  <a:schemeClr val="bg1"/>
                </a:solidFill>
              </a:rPr>
              <a:t>٠الإسم : </a:t>
            </a:r>
            <a:r>
              <a:rPr lang="fr-FR" dirty="0" err="1">
                <a:solidFill>
                  <a:schemeClr val="bg1"/>
                </a:solidFill>
              </a:rPr>
              <a:t>عماد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الدين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fr-FR" dirty="0">
                <a:solidFill>
                  <a:schemeClr val="bg1"/>
                </a:solidFill>
              </a:rPr>
              <a:t>٠ </a:t>
            </a:r>
            <a:r>
              <a:rPr lang="fr-FR" dirty="0" err="1">
                <a:solidFill>
                  <a:schemeClr val="bg1"/>
                </a:solidFill>
              </a:rPr>
              <a:t>إسم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الزهرة</a:t>
            </a:r>
            <a:r>
              <a:rPr lang="fr-FR" dirty="0">
                <a:solidFill>
                  <a:schemeClr val="bg1"/>
                </a:solidFill>
              </a:rPr>
              <a:t> :</a:t>
            </a:r>
            <a:r>
              <a:rPr lang="fr-FR" dirty="0" err="1">
                <a:solidFill>
                  <a:schemeClr val="bg1"/>
                </a:solidFill>
              </a:rPr>
              <a:t>نور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الهدى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٠اسم </a:t>
            </a:r>
            <a:r>
              <a:rPr lang="fr-FR" dirty="0" err="1">
                <a:solidFill>
                  <a:schemeClr val="bg1"/>
                </a:solidFill>
              </a:rPr>
              <a:t>القط</a:t>
            </a:r>
            <a:r>
              <a:rPr lang="fr-FR" dirty="0">
                <a:solidFill>
                  <a:schemeClr val="bg1"/>
                </a:solidFill>
              </a:rPr>
              <a:t> : </a:t>
            </a:r>
            <a:r>
              <a:rPr lang="fr-FR" dirty="0" err="1">
                <a:solidFill>
                  <a:schemeClr val="bg1"/>
                </a:solidFill>
              </a:rPr>
              <a:t>لوكاس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>
                <a:solidFill>
                  <a:schemeClr val="bg1"/>
                </a:solidFill>
              </a:rPr>
              <a:t>٠مكان </a:t>
            </a:r>
            <a:r>
              <a:rPr lang="fr-FR" dirty="0" err="1">
                <a:solidFill>
                  <a:schemeClr val="bg1"/>
                </a:solidFill>
              </a:rPr>
              <a:t>العمل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err="1">
                <a:solidFill>
                  <a:schemeClr val="bg1"/>
                </a:solidFill>
              </a:rPr>
              <a:t>قلب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عماد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err="1">
                <a:solidFill>
                  <a:schemeClr val="bg1"/>
                </a:solidFill>
              </a:rPr>
              <a:t>المحرك</a:t>
            </a:r>
            <a:r>
              <a:rPr lang="fr-FR" dirty="0">
                <a:solidFill>
                  <a:schemeClr val="bg1"/>
                </a:solidFill>
              </a:rPr>
              <a:t>: </a:t>
            </a:r>
            <a:r>
              <a:rPr lang="fr-FR" dirty="0" err="1">
                <a:solidFill>
                  <a:schemeClr val="bg1"/>
                </a:solidFill>
              </a:rPr>
              <a:t>روح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عماد</a:t>
            </a:r>
            <a:r>
              <a:rPr lang="fr-FR" dirty="0">
                <a:solidFill>
                  <a:schemeClr val="bg1"/>
                </a:solidFill>
              </a:rPr>
              <a:t> و </a:t>
            </a:r>
            <a:r>
              <a:rPr lang="fr-FR" dirty="0" err="1">
                <a:solidFill>
                  <a:schemeClr val="bg1"/>
                </a:solidFill>
              </a:rPr>
              <a:t>نور</a:t>
            </a:r>
            <a:endParaRPr lang="fr-FR" dirty="0">
              <a:solidFill>
                <a:schemeClr val="bg1"/>
              </a:solidFill>
            </a:endParaRPr>
          </a:p>
          <a:p>
            <a:pPr algn="l"/>
            <a:r>
              <a:rPr lang="fr-FR" dirty="0" err="1">
                <a:solidFill>
                  <a:schemeClr val="bg1"/>
                </a:solidFill>
              </a:rPr>
              <a:t>وسيلة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التنقل:نفق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يقطع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بين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عالمين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Arial"/>
              </a:rPr>
              <a:t>ايماااااجينيييي</a:t>
            </a:r>
            <a:r>
              <a:rPr lang="fr-FR" dirty="0">
                <a:cs typeface="Arial"/>
              </a:rPr>
              <a:t> </a:t>
            </a:r>
            <a:endParaRPr lang="en-US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" y="301752"/>
            <a:ext cx="1828800" cy="274320"/>
          </a:xfrm>
        </p:spPr>
        <p:txBody>
          <a:bodyPr/>
          <a:lstStyle/>
          <a:p>
            <a:r>
              <a:rPr lang="fr-FR" dirty="0" err="1"/>
              <a:t>المرة</a:t>
            </a:r>
            <a:r>
              <a:rPr lang="fr-FR" dirty="0"/>
              <a:t> </a:t>
            </a:r>
            <a:r>
              <a:rPr lang="fr-FR" dirty="0" err="1"/>
              <a:t>الثالثة</a:t>
            </a:r>
            <a:r>
              <a:rPr lang="fr-FR" dirty="0"/>
              <a:t> </a:t>
            </a:r>
            <a:r>
              <a:rPr lang="fr-FR" dirty="0" err="1"/>
              <a:t>نتلاقاو</a:t>
            </a:r>
            <a:r>
              <a:rPr lang="fr-FR" dirty="0"/>
              <a:t> </a:t>
            </a:r>
            <a:r>
              <a:rPr lang="fr-FR" dirty="0" err="1"/>
              <a:t>لعدد</a:t>
            </a:r>
            <a:r>
              <a:rPr lang="fr-FR" dirty="0"/>
              <a:t> </a:t>
            </a:r>
            <a:r>
              <a:rPr lang="fr-FR" dirty="0" err="1"/>
              <a:t>جديد</a:t>
            </a:r>
            <a:r>
              <a:rPr lang="fr-FR" dirty="0"/>
              <a:t> </a:t>
            </a:r>
            <a:r>
              <a:rPr lang="fr-FR" dirty="0" err="1"/>
              <a:t>لعيد</a:t>
            </a:r>
            <a:r>
              <a:rPr lang="fr-FR" dirty="0"/>
              <a:t> </a:t>
            </a:r>
            <a:r>
              <a:rPr lang="fr-FR" dirty="0" err="1"/>
              <a:t>ميلادك</a:t>
            </a:r>
            <a:r>
              <a:rPr lang="fr-FR" dirty="0"/>
              <a:t> ، </a:t>
            </a:r>
            <a:r>
              <a:rPr lang="fr-FR" dirty="0" err="1"/>
              <a:t>اللهم</a:t>
            </a:r>
            <a:r>
              <a:rPr lang="fr-FR" dirty="0"/>
              <a:t> </a:t>
            </a:r>
            <a:r>
              <a:rPr lang="fr-FR" dirty="0" err="1"/>
              <a:t>بارك</a:t>
            </a:r>
            <a:r>
              <a:rPr lang="fr-FR" dirty="0"/>
              <a:t> و </a:t>
            </a:r>
            <a:r>
              <a:rPr lang="fr-FR" dirty="0" err="1"/>
              <a:t>زد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بيناننا</a:t>
            </a:r>
            <a:r>
              <a:rPr lang="fr-FR" dirty="0"/>
              <a:t> </a:t>
            </a:r>
            <a:r>
              <a:rPr lang="fr-FR" dirty="0" err="1"/>
              <a:t>مزالني</a:t>
            </a:r>
            <a:r>
              <a:rPr lang="fr-FR" dirty="0"/>
              <a:t> </a:t>
            </a:r>
            <a:r>
              <a:rPr lang="fr-FR" dirty="0" err="1"/>
              <a:t>نفنن</a:t>
            </a:r>
            <a:r>
              <a:rPr lang="fr-FR" dirty="0"/>
              <a:t> </a:t>
            </a:r>
            <a:r>
              <a:rPr lang="fr-FR" dirty="0" err="1"/>
              <a:t>فالخيارات</a:t>
            </a:r>
            <a:r>
              <a:rPr lang="fr-FR" dirty="0"/>
              <a:t> </a:t>
            </a:r>
            <a:r>
              <a:rPr lang="fr-FR" dirty="0" err="1"/>
              <a:t>تع</a:t>
            </a:r>
            <a:r>
              <a:rPr lang="fr-FR" dirty="0"/>
              <a:t> </a:t>
            </a:r>
            <a:r>
              <a:rPr lang="fr-FR" dirty="0" err="1"/>
              <a:t>الكادوات</a:t>
            </a:r>
            <a:r>
              <a:rPr lang="fr-FR" dirty="0"/>
              <a:t> </a:t>
            </a:r>
            <a:r>
              <a:rPr lang="fr-FR" dirty="0" err="1"/>
              <a:t>دياولك</a:t>
            </a:r>
            <a:endParaRPr lang="fr-FR" dirty="0"/>
          </a:p>
          <a:p>
            <a:r>
              <a:rPr lang="fr-FR" dirty="0" err="1"/>
              <a:t>المشكل</a:t>
            </a:r>
            <a:r>
              <a:rPr lang="fr-FR" dirty="0"/>
              <a:t> </a:t>
            </a:r>
            <a:r>
              <a:rPr lang="fr-FR" dirty="0" err="1"/>
              <a:t>هو</a:t>
            </a:r>
            <a:r>
              <a:rPr lang="fr-FR" dirty="0"/>
              <a:t> </a:t>
            </a:r>
            <a:r>
              <a:rPr lang="fr-FR" dirty="0" err="1"/>
              <a:t>الافكار</a:t>
            </a:r>
            <a:r>
              <a:rPr lang="fr-FR" dirty="0"/>
              <a:t> </a:t>
            </a:r>
            <a:r>
              <a:rPr lang="fr-FR" dirty="0" err="1"/>
              <a:t>كاين</a:t>
            </a:r>
            <a:r>
              <a:rPr lang="fr-FR" dirty="0"/>
              <a:t> </a:t>
            </a:r>
            <a:r>
              <a:rPr lang="fr-FR" dirty="0" err="1"/>
              <a:t>الحمد</a:t>
            </a:r>
            <a:r>
              <a:rPr lang="fr-FR" dirty="0"/>
              <a:t> </a:t>
            </a:r>
            <a:r>
              <a:rPr lang="fr-FR" dirty="0" err="1"/>
              <a:t>لله</a:t>
            </a:r>
            <a:r>
              <a:rPr lang="fr-FR" dirty="0"/>
              <a:t> </a:t>
            </a:r>
            <a:r>
              <a:rPr lang="fr-FR" dirty="0" err="1"/>
              <a:t>ليماجيناسيون</a:t>
            </a:r>
            <a:r>
              <a:rPr lang="fr-FR" dirty="0"/>
              <a:t> </a:t>
            </a:r>
            <a:r>
              <a:rPr lang="fr-FR" dirty="0" err="1"/>
              <a:t>واسعة</a:t>
            </a:r>
            <a:r>
              <a:rPr lang="fr-FR" dirty="0"/>
              <a:t> و </a:t>
            </a:r>
            <a:r>
              <a:rPr lang="fr-FR" dirty="0" err="1"/>
              <a:t>لكن</a:t>
            </a:r>
            <a:r>
              <a:rPr lang="fr-FR" dirty="0"/>
              <a:t> </a:t>
            </a:r>
          </a:p>
          <a:p>
            <a:r>
              <a:rPr lang="fr-FR" dirty="0" err="1"/>
              <a:t>التطبيق</a:t>
            </a:r>
            <a:r>
              <a:rPr lang="fr-FR" dirty="0"/>
              <a:t> </a:t>
            </a:r>
            <a:r>
              <a:rPr lang="fr-FR" dirty="0" err="1"/>
              <a:t>صعب</a:t>
            </a:r>
            <a:r>
              <a:rPr lang="fr-FR" dirty="0"/>
              <a:t> </a:t>
            </a:r>
            <a:r>
              <a:rPr lang="fr-FR" dirty="0" err="1"/>
              <a:t>فاللول</a:t>
            </a:r>
            <a:r>
              <a:rPr lang="fr-FR" dirty="0"/>
              <a:t> </a:t>
            </a:r>
            <a:r>
              <a:rPr lang="fr-FR" dirty="0" err="1"/>
              <a:t>كنت</a:t>
            </a:r>
            <a:r>
              <a:rPr lang="fr-FR" dirty="0"/>
              <a:t> </a:t>
            </a:r>
            <a:r>
              <a:rPr lang="fr-FR" dirty="0" err="1"/>
              <a:t>حاب</a:t>
            </a:r>
            <a:r>
              <a:rPr lang="fr-FR" dirty="0"/>
              <a:t> </a:t>
            </a:r>
            <a:r>
              <a:rPr lang="fr-FR" dirty="0" err="1"/>
              <a:t>نديرلك</a:t>
            </a:r>
            <a:r>
              <a:rPr lang="fr-FR" dirty="0"/>
              <a:t> </a:t>
            </a:r>
            <a:r>
              <a:rPr lang="fr-FR" dirty="0" err="1"/>
              <a:t>فيلم</a:t>
            </a:r>
            <a:r>
              <a:rPr lang="fr-FR" dirty="0"/>
              <a:t> </a:t>
            </a:r>
            <a:r>
              <a:rPr lang="fr-FR" dirty="0" err="1"/>
              <a:t>ڨاع</a:t>
            </a:r>
            <a:r>
              <a:rPr lang="fr-FR" dirty="0"/>
              <a:t> </a:t>
            </a:r>
            <a:r>
              <a:rPr lang="fr-FR" dirty="0" err="1"/>
              <a:t>بالذكاء</a:t>
            </a:r>
            <a:r>
              <a:rPr lang="fr-FR" dirty="0"/>
              <a:t> </a:t>
            </a:r>
            <a:r>
              <a:rPr lang="fr-FR" dirty="0" err="1"/>
              <a:t>الإصطناعي</a:t>
            </a:r>
            <a:r>
              <a:rPr lang="fr-FR" dirty="0"/>
              <a:t> </a:t>
            </a:r>
          </a:p>
          <a:p>
            <a:r>
              <a:rPr lang="fr-FR" dirty="0" err="1"/>
              <a:t>عماد</a:t>
            </a:r>
            <a:r>
              <a:rPr lang="fr-FR" dirty="0"/>
              <a:t> </a:t>
            </a:r>
            <a:r>
              <a:rPr lang="fr-FR" dirty="0" err="1"/>
              <a:t>الذي</a:t>
            </a:r>
            <a:r>
              <a:rPr lang="fr-FR" dirty="0"/>
              <a:t> </a:t>
            </a:r>
            <a:r>
              <a:rPr lang="fr-FR" dirty="0" err="1"/>
              <a:t>يجري</a:t>
            </a:r>
            <a:r>
              <a:rPr lang="fr-FR" dirty="0"/>
              <a:t> </a:t>
            </a:r>
            <a:r>
              <a:rPr lang="fr-FR" dirty="0" err="1"/>
              <a:t>وراء</a:t>
            </a:r>
            <a:r>
              <a:rPr lang="fr-FR" dirty="0"/>
              <a:t> </a:t>
            </a:r>
            <a:r>
              <a:rPr lang="fr-FR" dirty="0" err="1"/>
              <a:t>العصور</a:t>
            </a:r>
            <a:r>
              <a:rPr lang="fr-FR" dirty="0"/>
              <a:t> </a:t>
            </a:r>
            <a:r>
              <a:rPr lang="fr-FR" dirty="0" err="1"/>
              <a:t>ليجدها</a:t>
            </a:r>
            <a:r>
              <a:rPr lang="fr-FR" dirty="0"/>
              <a:t> </a:t>
            </a:r>
          </a:p>
          <a:p>
            <a:r>
              <a:rPr lang="fr-FR" dirty="0" err="1"/>
              <a:t>مقبلوليش</a:t>
            </a:r>
            <a:r>
              <a:rPr lang="fr-FR" dirty="0"/>
              <a:t> </a:t>
            </a:r>
            <a:r>
              <a:rPr lang="fr-FR" dirty="0" err="1"/>
              <a:t>السنة</a:t>
            </a:r>
            <a:r>
              <a:rPr lang="fr-FR" dirty="0"/>
              <a:t> </a:t>
            </a:r>
            <a:r>
              <a:rPr lang="fr-FR" dirty="0" err="1"/>
              <a:t>تع</a:t>
            </a:r>
            <a:r>
              <a:rPr lang="fr-FR" dirty="0"/>
              <a:t> </a:t>
            </a:r>
            <a:r>
              <a:rPr lang="fr-FR" dirty="0" err="1"/>
              <a:t>المتمدرس</a:t>
            </a:r>
            <a:r>
              <a:rPr lang="fr-FR" dirty="0"/>
              <a:t> </a:t>
            </a:r>
            <a:r>
              <a:rPr lang="fr-FR" dirty="0" err="1"/>
              <a:t>لأنهم</a:t>
            </a:r>
            <a:r>
              <a:rPr lang="fr-FR" dirty="0"/>
              <a:t> </a:t>
            </a:r>
            <a:r>
              <a:rPr lang="fr-FR" dirty="0" err="1"/>
              <a:t>خافوووووو</a:t>
            </a:r>
            <a:endParaRPr lang="fr-FR" dirty="0"/>
          </a:p>
          <a:p>
            <a:r>
              <a:rPr lang="fr-FR" dirty="0" err="1"/>
              <a:t>خافوووووووااا</a:t>
            </a:r>
            <a:r>
              <a:rPr lang="fr-FR" dirty="0"/>
              <a:t> </a:t>
            </a:r>
            <a:r>
              <a:rPr lang="fr-FR" dirty="0" err="1"/>
              <a:t>ان</a:t>
            </a:r>
            <a:r>
              <a:rPr lang="fr-FR" dirty="0"/>
              <a:t> </a:t>
            </a:r>
            <a:r>
              <a:rPr lang="fr-FR" dirty="0" err="1"/>
              <a:t>اصبح</a:t>
            </a:r>
            <a:r>
              <a:rPr lang="fr-FR" dirty="0"/>
              <a:t> </a:t>
            </a:r>
            <a:r>
              <a:rPr lang="fr-FR" dirty="0" err="1"/>
              <a:t>مخرج</a:t>
            </a:r>
            <a:r>
              <a:rPr lang="fr-FR" dirty="0"/>
              <a:t> </a:t>
            </a:r>
            <a:r>
              <a:rPr lang="fr-FR" dirty="0" err="1"/>
              <a:t>ماهر</a:t>
            </a:r>
            <a:r>
              <a:rPr lang="fr-FR" dirty="0"/>
              <a:t> </a:t>
            </a:r>
            <a:r>
              <a:rPr lang="fr-FR" dirty="0" err="1"/>
              <a:t>في</a:t>
            </a:r>
            <a:r>
              <a:rPr lang="fr-FR" dirty="0"/>
              <a:t> </a:t>
            </a:r>
            <a:r>
              <a:rPr lang="fr-FR" dirty="0" err="1"/>
              <a:t>هذا</a:t>
            </a:r>
            <a:r>
              <a:rPr lang="fr-FR" dirty="0"/>
              <a:t> </a:t>
            </a:r>
            <a:r>
              <a:rPr lang="fr-FR" dirty="0" err="1"/>
              <a:t>المجال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20سنة </a:t>
            </a:r>
            <a:r>
              <a:rPr lang="fr-FR" dirty="0" err="1"/>
              <a:t>حب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جمالك</a:t>
            </a:r>
            <a:r>
              <a:rPr lang="fr-FR" dirty="0"/>
              <a:t> </a:t>
            </a:r>
            <a:r>
              <a:rPr lang="fr-FR" dirty="0" err="1"/>
              <a:t>يزيد</a:t>
            </a:r>
            <a:r>
              <a:rPr lang="fr-FR" dirty="0"/>
              <a:t> و </a:t>
            </a:r>
            <a:r>
              <a:rPr lang="fr-FR" dirty="0" err="1"/>
              <a:t>عمادك</a:t>
            </a:r>
            <a:r>
              <a:rPr lang="fr-FR" dirty="0"/>
              <a:t> </a:t>
            </a:r>
            <a:r>
              <a:rPr lang="fr-FR" dirty="0" err="1"/>
              <a:t>يطلب</a:t>
            </a:r>
            <a:r>
              <a:rPr lang="fr-FR" dirty="0"/>
              <a:t> </a:t>
            </a:r>
            <a:r>
              <a:rPr lang="fr-FR" dirty="0" err="1"/>
              <a:t>المزيد</a:t>
            </a:r>
            <a:r>
              <a:rPr lang="fr-FR" dirty="0"/>
              <a:t>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L’avantage </a:t>
            </a:r>
            <a:r>
              <a:rPr lang="fr-FR" dirty="0" err="1"/>
              <a:t>تع</a:t>
            </a:r>
            <a:r>
              <a:rPr lang="fr-FR" dirty="0"/>
              <a:t> </a:t>
            </a:r>
            <a:r>
              <a:rPr lang="fr-FR" dirty="0" err="1"/>
              <a:t>تكوني</a:t>
            </a:r>
            <a:r>
              <a:rPr lang="fr-FR" dirty="0"/>
              <a:t> </a:t>
            </a:r>
            <a:r>
              <a:rPr lang="fr-FR" dirty="0" err="1"/>
              <a:t>في</a:t>
            </a:r>
            <a:r>
              <a:rPr lang="fr-FR" dirty="0"/>
              <a:t> </a:t>
            </a:r>
            <a:r>
              <a:rPr lang="fr-FR" dirty="0" err="1"/>
              <a:t>زهرة</a:t>
            </a:r>
            <a:r>
              <a:rPr lang="fr-FR" dirty="0"/>
              <a:t> </a:t>
            </a:r>
            <a:r>
              <a:rPr lang="fr-FR" dirty="0" err="1"/>
              <a:t>العمر</a:t>
            </a:r>
            <a:r>
              <a:rPr lang="fr-FR" dirty="0"/>
              <a:t> :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31052" y="2532413"/>
            <a:ext cx="4828032" cy="490538"/>
          </a:xfrm>
        </p:spPr>
        <p:txBody>
          <a:bodyPr/>
          <a:lstStyle/>
          <a:p>
            <a:r>
              <a:rPr lang="fr-FR" dirty="0" err="1"/>
              <a:t>خوذيها</a:t>
            </a:r>
            <a:r>
              <a:rPr lang="fr-FR" dirty="0"/>
              <a:t> </a:t>
            </a:r>
            <a:r>
              <a:rPr lang="fr-FR" dirty="0" err="1"/>
              <a:t>بعين</a:t>
            </a:r>
            <a:r>
              <a:rPr lang="fr-FR" dirty="0"/>
              <a:t> </a:t>
            </a:r>
            <a:r>
              <a:rPr lang="fr-FR" dirty="0" err="1"/>
              <a:t>الإعتبار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تاكلي</a:t>
            </a:r>
            <a:r>
              <a:rPr lang="fr-FR" dirty="0"/>
              <a:t> </a:t>
            </a:r>
            <a:r>
              <a:rPr lang="fr-FR" dirty="0" err="1"/>
              <a:t>وش</a:t>
            </a:r>
            <a:r>
              <a:rPr lang="fr-FR" dirty="0"/>
              <a:t> </a:t>
            </a:r>
            <a:r>
              <a:rPr lang="fr-FR" dirty="0" err="1"/>
              <a:t>تحبي</a:t>
            </a:r>
            <a:r>
              <a:rPr lang="fr-FR" dirty="0"/>
              <a:t> </a:t>
            </a:r>
            <a:r>
              <a:rPr lang="fr-FR" dirty="0" err="1"/>
              <a:t>من</a:t>
            </a:r>
            <a:r>
              <a:rPr lang="fr-FR" dirty="0"/>
              <a:t> </a:t>
            </a:r>
            <a:r>
              <a:rPr lang="fr-FR" dirty="0" err="1"/>
              <a:t>الصباح</a:t>
            </a:r>
            <a:r>
              <a:rPr lang="fr-FR" dirty="0"/>
              <a:t> </a:t>
            </a:r>
            <a:r>
              <a:rPr lang="fr-FR" dirty="0" err="1"/>
              <a:t>الى</a:t>
            </a:r>
            <a:r>
              <a:rPr lang="fr-FR" dirty="0"/>
              <a:t> </a:t>
            </a:r>
            <a:r>
              <a:rPr lang="fr-FR" dirty="0" err="1"/>
              <a:t>المساء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٠تديري </a:t>
            </a:r>
            <a:r>
              <a:rPr lang="fr-FR" dirty="0" err="1"/>
              <a:t>بيتيزات</a:t>
            </a:r>
            <a:r>
              <a:rPr lang="fr-FR" dirty="0"/>
              <a:t> و </a:t>
            </a:r>
            <a:r>
              <a:rPr lang="fr-FR" dirty="0" err="1"/>
              <a:t>واحد</a:t>
            </a:r>
            <a:r>
              <a:rPr lang="fr-FR" dirty="0"/>
              <a:t> </a:t>
            </a:r>
            <a:r>
              <a:rPr lang="fr-FR" dirty="0" err="1"/>
              <a:t>ميهدر</a:t>
            </a:r>
            <a:r>
              <a:rPr lang="fr-FR" dirty="0"/>
              <a:t> </a:t>
            </a:r>
            <a:r>
              <a:rPr lang="fr-FR" dirty="0" err="1"/>
              <a:t>معاك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٠تحرقي </a:t>
            </a:r>
            <a:r>
              <a:rPr lang="fr-FR" dirty="0" err="1"/>
              <a:t>الماكلة</a:t>
            </a:r>
            <a:r>
              <a:rPr lang="fr-FR" dirty="0"/>
              <a:t> و </a:t>
            </a:r>
            <a:r>
              <a:rPr lang="fr-FR" dirty="0" err="1"/>
              <a:t>ڨاع</a:t>
            </a:r>
            <a:r>
              <a:rPr lang="fr-FR" dirty="0"/>
              <a:t> </a:t>
            </a:r>
            <a:r>
              <a:rPr lang="fr-FR" dirty="0" err="1"/>
              <a:t>يقولولك</a:t>
            </a:r>
            <a:r>
              <a:rPr lang="fr-FR" dirty="0"/>
              <a:t> </a:t>
            </a:r>
            <a:r>
              <a:rPr lang="fr-FR" dirty="0" err="1"/>
              <a:t>اممممم</a:t>
            </a:r>
            <a:r>
              <a:rPr lang="fr-FR" dirty="0"/>
              <a:t> </a:t>
            </a:r>
            <a:r>
              <a:rPr lang="fr-FR" dirty="0" err="1"/>
              <a:t>بنينة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تقرصي</a:t>
            </a:r>
            <a:r>
              <a:rPr lang="fr-FR" dirty="0"/>
              <a:t> </a:t>
            </a:r>
            <a:r>
              <a:rPr lang="fr-FR" dirty="0" err="1"/>
              <a:t>عمادك</a:t>
            </a:r>
            <a:r>
              <a:rPr lang="fr-FR" dirty="0"/>
              <a:t> و </a:t>
            </a:r>
            <a:r>
              <a:rPr lang="fr-FR" dirty="0" err="1"/>
              <a:t>معندوش</a:t>
            </a:r>
            <a:r>
              <a:rPr lang="fr-FR" dirty="0"/>
              <a:t> </a:t>
            </a:r>
            <a:r>
              <a:rPr lang="fr-FR" dirty="0" err="1"/>
              <a:t>الحق</a:t>
            </a:r>
            <a:r>
              <a:rPr lang="fr-FR" dirty="0"/>
              <a:t> </a:t>
            </a:r>
            <a:r>
              <a:rPr lang="fr-FR" dirty="0" err="1"/>
              <a:t>يقولك</a:t>
            </a:r>
            <a:r>
              <a:rPr lang="fr-FR" dirty="0"/>
              <a:t> </a:t>
            </a:r>
            <a:r>
              <a:rPr lang="fr-FR" dirty="0" err="1"/>
              <a:t>لماذا</a:t>
            </a:r>
            <a:r>
              <a:rPr lang="fr-FR" dirty="0"/>
              <a:t>😭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٠  </a:t>
            </a:r>
            <a:r>
              <a:rPr lang="fr-FR" dirty="0" err="1"/>
              <a:t>عمرك</a:t>
            </a:r>
            <a:r>
              <a:rPr lang="fr-FR" dirty="0"/>
              <a:t> </a:t>
            </a:r>
            <a:r>
              <a:rPr lang="fr-FR" dirty="0" err="1"/>
              <a:t>الآن</a:t>
            </a:r>
            <a:r>
              <a:rPr lang="fr-FR" dirty="0"/>
              <a:t> </a:t>
            </a:r>
            <a:r>
              <a:rPr lang="fr-FR" dirty="0" err="1"/>
              <a:t>يحدث</a:t>
            </a:r>
            <a:r>
              <a:rPr lang="fr-FR" dirty="0"/>
              <a:t> </a:t>
            </a:r>
            <a:r>
              <a:rPr lang="fr-FR" dirty="0" err="1"/>
              <a:t>خطرة</a:t>
            </a:r>
            <a:r>
              <a:rPr lang="fr-FR" dirty="0"/>
              <a:t> </a:t>
            </a:r>
            <a:r>
              <a:rPr lang="fr-FR" dirty="0" err="1"/>
              <a:t>وحدة</a:t>
            </a:r>
            <a:r>
              <a:rPr lang="fr-FR" dirty="0"/>
              <a:t> </a:t>
            </a:r>
            <a:r>
              <a:rPr lang="fr-FR" dirty="0" err="1"/>
              <a:t>فالحياة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لازم</a:t>
            </a:r>
            <a:r>
              <a:rPr lang="fr-FR" dirty="0"/>
              <a:t> </a:t>
            </a:r>
            <a:r>
              <a:rPr lang="fr-FR" dirty="0" err="1"/>
              <a:t>تعيشي</a:t>
            </a:r>
            <a:r>
              <a:rPr lang="fr-FR" dirty="0"/>
              <a:t> </a:t>
            </a:r>
            <a:r>
              <a:rPr lang="fr-FR" dirty="0" err="1"/>
              <a:t>أي</a:t>
            </a:r>
            <a:r>
              <a:rPr lang="fr-FR" dirty="0"/>
              <a:t> </a:t>
            </a:r>
            <a:r>
              <a:rPr lang="fr-FR" dirty="0" err="1"/>
              <a:t>ثانية</a:t>
            </a:r>
            <a:r>
              <a:rPr lang="fr-FR" dirty="0"/>
              <a:t> </a:t>
            </a:r>
            <a:r>
              <a:rPr lang="fr-FR" dirty="0" err="1"/>
              <a:t>تفوت</a:t>
            </a:r>
            <a:r>
              <a:rPr lang="fr-FR" dirty="0"/>
              <a:t> </a:t>
            </a:r>
            <a:r>
              <a:rPr lang="fr-FR" dirty="0" err="1"/>
              <a:t>عليك</a:t>
            </a:r>
            <a:r>
              <a:rPr lang="fr-FR" dirty="0"/>
              <a:t> </a:t>
            </a:r>
            <a:r>
              <a:rPr lang="fr-FR" dirty="0" err="1"/>
              <a:t>لأنها</a:t>
            </a:r>
            <a:r>
              <a:rPr lang="fr-FR" dirty="0"/>
              <a:t> </a:t>
            </a:r>
            <a:r>
              <a:rPr lang="fr-FR" dirty="0" err="1"/>
              <a:t>لن</a:t>
            </a:r>
            <a:r>
              <a:rPr lang="fr-FR" dirty="0"/>
              <a:t> </a:t>
            </a:r>
            <a:r>
              <a:rPr lang="fr-FR" dirty="0" err="1"/>
              <a:t>تعود</a:t>
            </a:r>
            <a:r>
              <a:rPr lang="fr-FR" dirty="0"/>
              <a:t> </a:t>
            </a:r>
            <a:r>
              <a:rPr lang="fr-FR" dirty="0" err="1"/>
              <a:t>مجددا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طيحي</a:t>
            </a:r>
            <a:r>
              <a:rPr lang="fr-FR" dirty="0"/>
              <a:t> </a:t>
            </a:r>
            <a:r>
              <a:rPr lang="fr-FR" dirty="0" err="1"/>
              <a:t>فالمهبول</a:t>
            </a:r>
            <a:r>
              <a:rPr lang="fr-FR" dirty="0"/>
              <a:t> </a:t>
            </a:r>
            <a:r>
              <a:rPr lang="fr-FR" dirty="0" err="1"/>
              <a:t>تع</a:t>
            </a:r>
            <a:r>
              <a:rPr lang="fr-FR" dirty="0"/>
              <a:t> </a:t>
            </a:r>
            <a:r>
              <a:rPr lang="fr-FR" dirty="0" err="1"/>
              <a:t>عمادك</a:t>
            </a:r>
            <a:r>
              <a:rPr lang="fr-FR" dirty="0"/>
              <a:t> …</a:t>
            </a:r>
          </a:p>
          <a:p>
            <a:pPr marL="0" indent="0">
              <a:buNone/>
            </a:pPr>
            <a:r>
              <a:rPr lang="fr-FR" dirty="0"/>
              <a:t>٠اذا </a:t>
            </a:r>
            <a:r>
              <a:rPr lang="fr-FR" dirty="0" err="1"/>
              <a:t>محبيتيش</a:t>
            </a:r>
            <a:r>
              <a:rPr lang="fr-FR" dirty="0"/>
              <a:t> </a:t>
            </a:r>
            <a:r>
              <a:rPr lang="fr-FR" dirty="0" err="1"/>
              <a:t>طيحي</a:t>
            </a:r>
            <a:r>
              <a:rPr lang="fr-FR" dirty="0"/>
              <a:t> </a:t>
            </a:r>
            <a:r>
              <a:rPr lang="fr-FR" dirty="0" err="1"/>
              <a:t>فيه</a:t>
            </a:r>
            <a:r>
              <a:rPr lang="fr-FR" dirty="0"/>
              <a:t> </a:t>
            </a:r>
            <a:r>
              <a:rPr lang="fr-FR" dirty="0" err="1"/>
              <a:t>مالا</a:t>
            </a:r>
            <a:r>
              <a:rPr lang="fr-FR" dirty="0"/>
              <a:t> </a:t>
            </a:r>
            <a:r>
              <a:rPr lang="fr-FR" dirty="0" err="1"/>
              <a:t>طيحي</a:t>
            </a:r>
            <a:r>
              <a:rPr lang="fr-FR" dirty="0"/>
              <a:t> </a:t>
            </a:r>
            <a:r>
              <a:rPr lang="fr-FR" dirty="0" err="1"/>
              <a:t>فيا</a:t>
            </a:r>
            <a:r>
              <a:rPr lang="fr-FR" dirty="0"/>
              <a:t> </a:t>
            </a:r>
            <a:r>
              <a:rPr lang="fr-FR" dirty="0" err="1"/>
              <a:t>انا</a:t>
            </a:r>
            <a:r>
              <a:rPr lang="fr-FR" dirty="0"/>
              <a:t> </a:t>
            </a:r>
            <a:r>
              <a:rPr lang="fr-FR" dirty="0" err="1"/>
              <a:t>بسك</a:t>
            </a:r>
            <a:r>
              <a:rPr lang="fr-FR" dirty="0"/>
              <a:t> </a:t>
            </a:r>
            <a:r>
              <a:rPr lang="fr-FR" dirty="0" err="1"/>
              <a:t>انا</a:t>
            </a:r>
            <a:r>
              <a:rPr lang="fr-FR" dirty="0"/>
              <a:t> </a:t>
            </a:r>
            <a:r>
              <a:rPr lang="fr-FR" dirty="0" err="1"/>
              <a:t>خير</a:t>
            </a:r>
            <a:r>
              <a:rPr lang="fr-FR" dirty="0"/>
              <a:t> </a:t>
            </a:r>
            <a:r>
              <a:rPr lang="fr-FR" dirty="0" err="1"/>
              <a:t>منو</a:t>
            </a:r>
            <a:r>
              <a:rPr lang="fr-FR" dirty="0"/>
              <a:t> 🤣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هام</a:t>
            </a:r>
            <a:r>
              <a:rPr lang="fr-FR" dirty="0"/>
              <a:t> </a:t>
            </a:r>
            <a:r>
              <a:rPr lang="fr-FR" dirty="0" err="1"/>
              <a:t>حكموني</a:t>
            </a:r>
            <a:r>
              <a:rPr lang="fr-FR" dirty="0"/>
              <a:t> </a:t>
            </a:r>
            <a:r>
              <a:rPr lang="fr-FR" dirty="0" err="1"/>
              <a:t>ندير</a:t>
            </a:r>
            <a:r>
              <a:rPr lang="fr-FR" dirty="0"/>
              <a:t> </a:t>
            </a:r>
            <a:r>
              <a:rPr lang="fr-FR" dirty="0" err="1"/>
              <a:t>دياپو</a:t>
            </a:r>
            <a:r>
              <a:rPr lang="fr-FR" dirty="0"/>
              <a:t> 🤣🤣🤣🤣🤣</a:t>
            </a:r>
            <a:br>
              <a:rPr lang="en-US" dirty="0"/>
            </a:b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آ </a:t>
            </a:r>
            <a:r>
              <a:rPr lang="fr-FR" dirty="0" err="1"/>
              <a:t>بولحية</a:t>
            </a:r>
            <a:r>
              <a:rPr lang="fr-FR" dirty="0"/>
              <a:t> ! </a:t>
            </a:r>
            <a:r>
              <a:rPr lang="fr-FR" dirty="0" err="1"/>
              <a:t>اوفييسيال</a:t>
            </a:r>
            <a:r>
              <a:rPr lang="fr-FR" dirty="0"/>
              <a:t>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618300"/>
          </a:xfrm>
        </p:spPr>
        <p:txBody>
          <a:bodyPr/>
          <a:lstStyle/>
          <a:p>
            <a:r>
              <a:rPr lang="fr-FR" dirty="0" err="1"/>
              <a:t>حبيبة</a:t>
            </a:r>
            <a:r>
              <a:rPr lang="fr-FR" dirty="0"/>
              <a:t> </a:t>
            </a:r>
            <a:r>
              <a:rPr lang="fr-FR" dirty="0" err="1"/>
              <a:t>قلبي</a:t>
            </a:r>
            <a:r>
              <a:rPr lang="fr-FR" dirty="0"/>
              <a:t> 💟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4181064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اليوم</a:t>
            </a:r>
            <a:r>
              <a:rPr lang="fr-FR" dirty="0"/>
              <a:t> </a:t>
            </a:r>
            <a:r>
              <a:rPr lang="fr-FR" dirty="0" err="1"/>
              <a:t>عيد</a:t>
            </a:r>
            <a:r>
              <a:rPr lang="fr-FR" dirty="0"/>
              <a:t> </a:t>
            </a:r>
            <a:r>
              <a:rPr lang="fr-FR" dirty="0" err="1"/>
              <a:t>ميلادك</a:t>
            </a:r>
            <a:r>
              <a:rPr lang="fr-FR" dirty="0"/>
              <a:t> و </a:t>
            </a:r>
            <a:r>
              <a:rPr lang="fr-FR" dirty="0" err="1"/>
              <a:t>علابالك</a:t>
            </a:r>
            <a:r>
              <a:rPr lang="fr-FR" dirty="0"/>
              <a:t> </a:t>
            </a:r>
            <a:r>
              <a:rPr lang="fr-FR" dirty="0" err="1"/>
              <a:t>بليك</a:t>
            </a:r>
            <a:r>
              <a:rPr lang="fr-FR" dirty="0"/>
              <a:t> </a:t>
            </a:r>
            <a:r>
              <a:rPr lang="fr-FR" dirty="0" err="1"/>
              <a:t>عيدك</a:t>
            </a:r>
            <a:r>
              <a:rPr lang="fr-FR" dirty="0"/>
              <a:t> </a:t>
            </a:r>
            <a:r>
              <a:rPr lang="fr-FR" dirty="0" err="1"/>
              <a:t>بزااااااااف</a:t>
            </a:r>
            <a:r>
              <a:rPr lang="fr-FR" dirty="0"/>
              <a:t> </a:t>
            </a:r>
            <a:r>
              <a:rPr lang="fr-FR" dirty="0" err="1"/>
              <a:t>مهم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عندي</a:t>
            </a:r>
            <a:r>
              <a:rPr lang="fr-FR" dirty="0"/>
              <a:t> </a:t>
            </a:r>
            <a:r>
              <a:rPr lang="fr-FR" dirty="0" err="1"/>
              <a:t>إنه</a:t>
            </a:r>
            <a:r>
              <a:rPr lang="fr-FR" dirty="0"/>
              <a:t> </a:t>
            </a:r>
            <a:r>
              <a:rPr lang="fr-FR" dirty="0" err="1"/>
              <a:t>يوم</a:t>
            </a:r>
            <a:r>
              <a:rPr lang="fr-FR" dirty="0"/>
              <a:t> </a:t>
            </a:r>
            <a:r>
              <a:rPr lang="fr-FR" dirty="0" err="1"/>
              <a:t>ازدياد</a:t>
            </a:r>
            <a:r>
              <a:rPr lang="fr-FR" dirty="0"/>
              <a:t> </a:t>
            </a:r>
            <a:r>
              <a:rPr lang="fr-FR" dirty="0" err="1"/>
              <a:t>وردة</a:t>
            </a:r>
            <a:r>
              <a:rPr lang="fr-FR" dirty="0"/>
              <a:t> </a:t>
            </a:r>
            <a:r>
              <a:rPr lang="fr-FR" dirty="0" err="1"/>
              <a:t>حياتي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الطفلة</a:t>
            </a:r>
            <a:r>
              <a:rPr lang="fr-FR" dirty="0"/>
              <a:t> </a:t>
            </a:r>
            <a:r>
              <a:rPr lang="fr-FR" dirty="0" err="1"/>
              <a:t>لي</a:t>
            </a:r>
            <a:r>
              <a:rPr lang="fr-FR" dirty="0"/>
              <a:t> </a:t>
            </a:r>
            <a:r>
              <a:rPr lang="fr-FR" dirty="0" err="1"/>
              <a:t>خلاتني</a:t>
            </a:r>
            <a:r>
              <a:rPr lang="fr-FR" dirty="0"/>
              <a:t> </a:t>
            </a:r>
            <a:r>
              <a:rPr lang="fr-FR" dirty="0" err="1"/>
              <a:t>نحب</a:t>
            </a:r>
            <a:r>
              <a:rPr lang="fr-FR" dirty="0"/>
              <a:t> </a:t>
            </a:r>
            <a:r>
              <a:rPr lang="fr-FR" dirty="0" err="1"/>
              <a:t>الورد</a:t>
            </a:r>
            <a:r>
              <a:rPr lang="fr-FR" dirty="0"/>
              <a:t> و </a:t>
            </a:r>
            <a:r>
              <a:rPr lang="fr-FR" dirty="0" err="1"/>
              <a:t>نحب</a:t>
            </a:r>
            <a:r>
              <a:rPr lang="fr-FR" dirty="0"/>
              <a:t> </a:t>
            </a:r>
            <a:r>
              <a:rPr lang="fr-FR" dirty="0" err="1"/>
              <a:t>الافلام</a:t>
            </a:r>
            <a:r>
              <a:rPr lang="fr-FR" dirty="0"/>
              <a:t> </a:t>
            </a:r>
            <a:r>
              <a:rPr lang="fr-FR" dirty="0" err="1"/>
              <a:t>التركية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و </a:t>
            </a:r>
            <a:r>
              <a:rPr lang="fr-FR" dirty="0" err="1"/>
              <a:t>نحب</a:t>
            </a:r>
            <a:r>
              <a:rPr lang="fr-FR" dirty="0"/>
              <a:t> </a:t>
            </a:r>
            <a:r>
              <a:rPr lang="fr-FR" dirty="0" err="1"/>
              <a:t>نلمط</a:t>
            </a:r>
            <a:r>
              <a:rPr lang="fr-FR" dirty="0"/>
              <a:t> </a:t>
            </a:r>
            <a:r>
              <a:rPr lang="fr-FR" dirty="0" err="1"/>
              <a:t>كي</a:t>
            </a:r>
            <a:r>
              <a:rPr lang="fr-FR" dirty="0"/>
              <a:t> </a:t>
            </a:r>
            <a:r>
              <a:rPr lang="fr-FR" dirty="0" err="1"/>
              <a:t>نكون</a:t>
            </a:r>
            <a:r>
              <a:rPr lang="fr-FR" dirty="0"/>
              <a:t> </a:t>
            </a:r>
            <a:r>
              <a:rPr lang="fr-FR" dirty="0" err="1"/>
              <a:t>ناكل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err="1"/>
              <a:t>عيمادك</a:t>
            </a:r>
            <a:r>
              <a:rPr lang="fr-FR" dirty="0"/>
              <a:t> </a:t>
            </a:r>
            <a:r>
              <a:rPr lang="fr-FR" dirty="0" err="1"/>
              <a:t>حاب</a:t>
            </a:r>
            <a:r>
              <a:rPr lang="fr-FR" dirty="0"/>
              <a:t> </a:t>
            </a:r>
            <a:r>
              <a:rPr lang="fr-FR" dirty="0" err="1"/>
              <a:t>رجليه</a:t>
            </a:r>
            <a:r>
              <a:rPr lang="fr-FR" dirty="0"/>
              <a:t> </a:t>
            </a:r>
            <a:r>
              <a:rPr lang="fr-FR" dirty="0" err="1"/>
              <a:t>يحفاو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و </a:t>
            </a:r>
            <a:r>
              <a:rPr lang="fr-FR" dirty="0" err="1"/>
              <a:t>اللّٰه</a:t>
            </a:r>
            <a:r>
              <a:rPr lang="fr-FR" dirty="0"/>
              <a:t> </a:t>
            </a:r>
            <a:r>
              <a:rPr lang="fr-FR" dirty="0" err="1"/>
              <a:t>غير</a:t>
            </a:r>
            <a:r>
              <a:rPr lang="fr-FR" dirty="0"/>
              <a:t> </a:t>
            </a:r>
            <a:r>
              <a:rPr lang="fr-FR" dirty="0" err="1"/>
              <a:t>فور</a:t>
            </a:r>
            <a:r>
              <a:rPr lang="fr-FR" dirty="0"/>
              <a:t> </a:t>
            </a:r>
            <a:r>
              <a:rPr lang="fr-FR" dirty="0" err="1"/>
              <a:t>وصلتي</a:t>
            </a:r>
            <a:r>
              <a:rPr lang="fr-FR" dirty="0"/>
              <a:t> </a:t>
            </a:r>
            <a:r>
              <a:rPr lang="fr-FR" dirty="0" err="1"/>
              <a:t>لعشرين</a:t>
            </a:r>
            <a:r>
              <a:rPr lang="fr-FR" dirty="0"/>
              <a:t> </a:t>
            </a:r>
            <a:r>
              <a:rPr lang="fr-FR" dirty="0" err="1"/>
              <a:t>سنة</a:t>
            </a:r>
            <a:r>
              <a:rPr lang="fr-FR" dirty="0"/>
              <a:t> </a:t>
            </a:r>
            <a:r>
              <a:rPr lang="fr-FR" dirty="0" err="1"/>
              <a:t>الحمد</a:t>
            </a:r>
            <a:r>
              <a:rPr lang="fr-FR" dirty="0"/>
              <a:t> </a:t>
            </a:r>
            <a:r>
              <a:rPr lang="fr-FR" dirty="0" err="1"/>
              <a:t>لله</a:t>
            </a:r>
            <a:r>
              <a:rPr lang="fr-FR" dirty="0"/>
              <a:t> و </a:t>
            </a:r>
            <a:r>
              <a:rPr lang="fr-FR" dirty="0" err="1"/>
              <a:t>مازال</a:t>
            </a:r>
            <a:r>
              <a:rPr lang="fr-FR" dirty="0"/>
              <a:t> </a:t>
            </a:r>
            <a:r>
              <a:rPr lang="fr-FR" dirty="0" err="1"/>
              <a:t>بزاف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الوقت</a:t>
            </a:r>
            <a:r>
              <a:rPr lang="fr-FR" dirty="0"/>
              <a:t> </a:t>
            </a:r>
            <a:r>
              <a:rPr lang="fr-FR" dirty="0" err="1"/>
              <a:t>راه</a:t>
            </a:r>
            <a:r>
              <a:rPr lang="fr-FR" dirty="0"/>
              <a:t> </a:t>
            </a:r>
            <a:r>
              <a:rPr lang="fr-FR" dirty="0" err="1"/>
              <a:t>يجري</a:t>
            </a:r>
            <a:r>
              <a:rPr lang="fr-FR" dirty="0"/>
              <a:t> </a:t>
            </a:r>
            <a:r>
              <a:rPr lang="fr-FR" dirty="0" err="1"/>
              <a:t>بسرعة</a:t>
            </a:r>
            <a:r>
              <a:rPr lang="fr-FR" dirty="0"/>
              <a:t> </a:t>
            </a:r>
            <a:r>
              <a:rPr lang="fr-FR" dirty="0" err="1"/>
              <a:t>كبيرة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بصح</a:t>
            </a:r>
            <a:r>
              <a:rPr lang="fr-FR" dirty="0"/>
              <a:t> </a:t>
            </a:r>
            <a:r>
              <a:rPr lang="fr-FR" dirty="0" err="1"/>
              <a:t>راني</a:t>
            </a:r>
            <a:r>
              <a:rPr lang="fr-FR" dirty="0"/>
              <a:t> </a:t>
            </a:r>
            <a:r>
              <a:rPr lang="fr-FR" dirty="0" err="1"/>
              <a:t>حاب</a:t>
            </a:r>
            <a:r>
              <a:rPr lang="fr-FR" dirty="0"/>
              <a:t> </a:t>
            </a:r>
            <a:r>
              <a:rPr lang="fr-FR" dirty="0" err="1"/>
              <a:t>نجريو</a:t>
            </a:r>
            <a:r>
              <a:rPr lang="fr-FR" dirty="0"/>
              <a:t> </a:t>
            </a:r>
            <a:r>
              <a:rPr lang="fr-FR" dirty="0" err="1"/>
              <a:t>كيفكيف</a:t>
            </a:r>
            <a:r>
              <a:rPr lang="fr-FR" dirty="0"/>
              <a:t> </a:t>
            </a:r>
            <a:r>
              <a:rPr lang="fr-FR" dirty="0" err="1"/>
              <a:t>معاه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نجوزوا</a:t>
            </a:r>
            <a:r>
              <a:rPr lang="fr-FR" dirty="0"/>
              <a:t> </a:t>
            </a:r>
            <a:r>
              <a:rPr lang="fr-FR" dirty="0" err="1"/>
              <a:t>الأوقات</a:t>
            </a:r>
            <a:r>
              <a:rPr lang="fr-FR" dirty="0"/>
              <a:t> </a:t>
            </a:r>
            <a:r>
              <a:rPr lang="fr-FR" dirty="0" err="1"/>
              <a:t>هذو</a:t>
            </a:r>
            <a:r>
              <a:rPr lang="fr-FR" dirty="0"/>
              <a:t> </a:t>
            </a:r>
            <a:r>
              <a:rPr lang="fr-FR" dirty="0" err="1"/>
              <a:t>كيفكيف</a:t>
            </a: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أشياء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تبسي</a:t>
            </a:r>
            <a:r>
              <a:rPr lang="fr-FR" dirty="0"/>
              <a:t> </a:t>
            </a:r>
            <a:r>
              <a:rPr lang="fr-FR" dirty="0" err="1"/>
              <a:t>يضارب</a:t>
            </a:r>
            <a:r>
              <a:rPr lang="fr-FR" dirty="0"/>
              <a:t> </a:t>
            </a:r>
            <a:r>
              <a:rPr lang="fr-FR" dirty="0" err="1"/>
              <a:t>مع</a:t>
            </a:r>
            <a:r>
              <a:rPr lang="fr-FR" dirty="0"/>
              <a:t> </a:t>
            </a:r>
            <a:r>
              <a:rPr lang="fr-FR" dirty="0" err="1"/>
              <a:t>طبصي</a:t>
            </a:r>
            <a:r>
              <a:rPr lang="fr-FR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أشياء</a:t>
            </a:r>
            <a:r>
              <a:rPr lang="fr-FR" dirty="0"/>
              <a:t> مهمة²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أشياء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أشياء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٠أشياء </a:t>
            </a:r>
            <a:r>
              <a:rPr lang="fr-FR" dirty="0" err="1"/>
              <a:t>مهمة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أشياء</a:t>
            </a:r>
            <a:r>
              <a:rPr lang="fr-FR" dirty="0"/>
              <a:t> </a:t>
            </a:r>
            <a:r>
              <a:rPr lang="fr-FR" dirty="0" err="1"/>
              <a:t>مهمةمهمةمهمة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أشياء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 و </a:t>
            </a:r>
            <a:r>
              <a:rPr lang="fr-FR" dirty="0" err="1"/>
              <a:t>لكن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٠ </a:t>
            </a:r>
            <a:r>
              <a:rPr lang="fr-FR" dirty="0" err="1"/>
              <a:t>الإهتمام</a:t>
            </a:r>
            <a:r>
              <a:rPr lang="fr-FR" dirty="0"/>
              <a:t> </a:t>
            </a:r>
            <a:r>
              <a:rPr lang="fr-FR" dirty="0" err="1"/>
              <a:t>شيء</a:t>
            </a:r>
            <a:r>
              <a:rPr lang="fr-FR" dirty="0"/>
              <a:t> </a:t>
            </a:r>
            <a:r>
              <a:rPr lang="fr-FR" dirty="0" err="1"/>
              <a:t>مهم</a:t>
            </a:r>
            <a:r>
              <a:rPr lang="fr-FR" dirty="0"/>
              <a:t> </a:t>
            </a:r>
            <a:r>
              <a:rPr lang="fr-FR" dirty="0" err="1"/>
              <a:t>لأنه</a:t>
            </a:r>
            <a:r>
              <a:rPr lang="fr-FR" dirty="0"/>
              <a:t> </a:t>
            </a:r>
            <a:r>
              <a:rPr lang="fr-FR" dirty="0" err="1"/>
              <a:t>مهم</a:t>
            </a:r>
            <a:r>
              <a:rPr lang="fr-FR" dirty="0"/>
              <a:t> </a:t>
            </a:r>
            <a:r>
              <a:rPr lang="fr-FR" dirty="0" err="1"/>
              <a:t>جدا</a:t>
            </a:r>
            <a:r>
              <a:rPr lang="fr-FR" dirty="0"/>
              <a:t> و </a:t>
            </a:r>
            <a:r>
              <a:rPr lang="fr-FR" dirty="0" err="1"/>
              <a:t>الاهتمام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من</a:t>
            </a:r>
            <a:r>
              <a:rPr lang="fr-FR" dirty="0"/>
              <a:t> </a:t>
            </a:r>
            <a:r>
              <a:rPr lang="fr-FR" dirty="0" err="1"/>
              <a:t>أهم</a:t>
            </a:r>
            <a:r>
              <a:rPr lang="fr-FR" dirty="0"/>
              <a:t> </a:t>
            </a:r>
            <a:r>
              <a:rPr lang="fr-FR" dirty="0" err="1"/>
              <a:t>الإهتمامات</a:t>
            </a:r>
            <a:r>
              <a:rPr lang="fr-FR" dirty="0"/>
              <a:t> </a:t>
            </a:r>
            <a:r>
              <a:rPr lang="fr-FR" dirty="0" err="1"/>
              <a:t>الذي</a:t>
            </a:r>
            <a:r>
              <a:rPr lang="fr-FR" dirty="0"/>
              <a:t> </a:t>
            </a:r>
            <a:r>
              <a:rPr lang="fr-FR" dirty="0" err="1"/>
              <a:t>يجب</a:t>
            </a:r>
            <a:r>
              <a:rPr lang="fr-FR" dirty="0"/>
              <a:t> </a:t>
            </a:r>
            <a:r>
              <a:rPr lang="fr-FR" dirty="0" err="1"/>
              <a:t>أهتمامها</a:t>
            </a:r>
            <a:r>
              <a:rPr lang="fr-FR" dirty="0"/>
              <a:t> </a:t>
            </a:r>
            <a:r>
              <a:rPr lang="fr-FR" dirty="0" err="1"/>
              <a:t>لنيل</a:t>
            </a:r>
            <a:r>
              <a:rPr lang="fr-FR" dirty="0"/>
              <a:t> </a:t>
            </a:r>
            <a:r>
              <a:rPr lang="fr-FR" dirty="0" err="1"/>
              <a:t>شيء</a:t>
            </a:r>
            <a:r>
              <a:rPr lang="fr-FR" dirty="0"/>
              <a:t> </a:t>
            </a:r>
            <a:r>
              <a:rPr lang="fr-FR" dirty="0" err="1"/>
              <a:t>مهم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/>
              <a:t>أريد</a:t>
            </a:r>
            <a:r>
              <a:rPr lang="fr-FR" dirty="0"/>
              <a:t> </a:t>
            </a:r>
            <a:r>
              <a:rPr lang="fr-FR" dirty="0" err="1"/>
              <a:t>فقط</a:t>
            </a:r>
            <a:r>
              <a:rPr lang="fr-FR" dirty="0"/>
              <a:t> </a:t>
            </a:r>
            <a:r>
              <a:rPr lang="fr-FR" dirty="0" err="1"/>
              <a:t>أن</a:t>
            </a:r>
            <a:r>
              <a:rPr lang="fr-FR" dirty="0"/>
              <a:t> </a:t>
            </a:r>
            <a:r>
              <a:rPr lang="fr-FR" dirty="0" err="1"/>
              <a:t>اقول</a:t>
            </a:r>
            <a:r>
              <a:rPr lang="fr-FR" dirty="0"/>
              <a:t> </a:t>
            </a:r>
            <a:r>
              <a:rPr lang="fr-FR" dirty="0" err="1"/>
              <a:t>أنك</a:t>
            </a:r>
            <a:r>
              <a:rPr lang="fr-FR" dirty="0"/>
              <a:t> </a:t>
            </a:r>
            <a:r>
              <a:rPr lang="fr-FR" dirty="0" err="1"/>
              <a:t>مهمة</a:t>
            </a:r>
            <a:r>
              <a:rPr lang="fr-FR" dirty="0"/>
              <a:t> و </a:t>
            </a:r>
            <a:r>
              <a:rPr lang="fr-FR" dirty="0" err="1"/>
              <a:t>أنت</a:t>
            </a:r>
            <a:r>
              <a:rPr lang="fr-FR" dirty="0"/>
              <a:t> </a:t>
            </a:r>
            <a:r>
              <a:rPr lang="fr-FR" dirty="0" err="1"/>
              <a:t>من</a:t>
            </a:r>
            <a:r>
              <a:rPr lang="fr-FR" dirty="0"/>
              <a:t> </a:t>
            </a:r>
            <a:r>
              <a:rPr lang="fr-FR" dirty="0" err="1"/>
              <a:t>أهم</a:t>
            </a:r>
            <a:r>
              <a:rPr lang="fr-FR" dirty="0"/>
              <a:t> </a:t>
            </a:r>
            <a:r>
              <a:rPr lang="fr-FR" dirty="0" err="1"/>
              <a:t>الإهتمامات</a:t>
            </a:r>
            <a:r>
              <a:rPr lang="fr-FR" dirty="0"/>
              <a:t> 🤣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نوريماد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أو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عمادور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Happy </a:t>
            </a:r>
            <a:r>
              <a:rPr lang="fr-FR" dirty="0" err="1"/>
              <a:t>birthday</a:t>
            </a:r>
            <a:r>
              <a:rPr lang="fr-FR" dirty="0"/>
              <a:t> party </a:t>
            </a:r>
            <a:r>
              <a:rPr lang="fr-FR" dirty="0" err="1"/>
              <a:t>nourishti</a:t>
            </a:r>
            <a:r>
              <a:rPr lang="fr-FR" dirty="0"/>
              <a:t> 💟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مالا</a:t>
            </a:r>
            <a:r>
              <a:rPr lang="fr-FR" dirty="0"/>
              <a:t> </a:t>
            </a:r>
            <a:r>
              <a:rPr lang="fr-FR" dirty="0" err="1"/>
              <a:t>حبيبتي</a:t>
            </a:r>
            <a:r>
              <a:rPr lang="fr-FR" dirty="0"/>
              <a:t> </a:t>
            </a:r>
            <a:r>
              <a:rPr lang="fr-FR" dirty="0" err="1"/>
              <a:t>نتمنالك</a:t>
            </a:r>
            <a:r>
              <a:rPr lang="fr-FR" dirty="0"/>
              <a:t> </a:t>
            </a:r>
            <a:r>
              <a:rPr lang="fr-FR" dirty="0" err="1"/>
              <a:t>الخير</a:t>
            </a:r>
            <a:r>
              <a:rPr lang="fr-FR" dirty="0"/>
              <a:t> ، </a:t>
            </a:r>
            <a:r>
              <a:rPr lang="fr-FR" dirty="0" err="1"/>
              <a:t>السعادة</a:t>
            </a:r>
            <a:r>
              <a:rPr lang="fr-FR" dirty="0"/>
              <a:t> </a:t>
            </a:r>
          </a:p>
          <a:p>
            <a:r>
              <a:rPr lang="fr-FR" dirty="0" err="1"/>
              <a:t>ان</a:t>
            </a:r>
            <a:r>
              <a:rPr lang="fr-FR" dirty="0"/>
              <a:t> </a:t>
            </a:r>
            <a:r>
              <a:rPr lang="fr-FR" dirty="0" err="1"/>
              <a:t>شاء</a:t>
            </a:r>
            <a:r>
              <a:rPr lang="fr-FR" dirty="0"/>
              <a:t> </a:t>
            </a:r>
            <a:r>
              <a:rPr lang="fr-FR" dirty="0" err="1"/>
              <a:t>اللّٰه</a:t>
            </a:r>
            <a:r>
              <a:rPr lang="fr-FR" dirty="0"/>
              <a:t> </a:t>
            </a:r>
            <a:r>
              <a:rPr lang="fr-FR" dirty="0" err="1"/>
              <a:t>ياماتك</a:t>
            </a:r>
            <a:r>
              <a:rPr lang="fr-FR" dirty="0"/>
              <a:t> </a:t>
            </a:r>
            <a:r>
              <a:rPr lang="fr-FR" dirty="0" err="1"/>
              <a:t>ڨاع</a:t>
            </a:r>
            <a:r>
              <a:rPr lang="fr-FR" dirty="0"/>
              <a:t> </a:t>
            </a:r>
            <a:r>
              <a:rPr lang="fr-FR" dirty="0" err="1"/>
              <a:t>يكونو</a:t>
            </a:r>
            <a:r>
              <a:rPr lang="fr-FR" dirty="0"/>
              <a:t> </a:t>
            </a:r>
            <a:r>
              <a:rPr lang="fr-FR" dirty="0" err="1"/>
              <a:t>حلوين</a:t>
            </a:r>
            <a:r>
              <a:rPr lang="fr-FR" dirty="0"/>
              <a:t> </a:t>
            </a:r>
          </a:p>
          <a:p>
            <a:r>
              <a:rPr lang="fr-FR" dirty="0" err="1"/>
              <a:t>ساعاتك</a:t>
            </a:r>
            <a:r>
              <a:rPr lang="fr-FR" dirty="0"/>
              <a:t> </a:t>
            </a:r>
            <a:r>
              <a:rPr lang="fr-FR" dirty="0" err="1"/>
              <a:t>معمرين</a:t>
            </a:r>
            <a:r>
              <a:rPr lang="fr-FR" dirty="0"/>
              <a:t> </a:t>
            </a:r>
            <a:r>
              <a:rPr lang="fr-FR" dirty="0" err="1"/>
              <a:t>بالنجاح</a:t>
            </a:r>
            <a:r>
              <a:rPr lang="fr-FR" dirty="0"/>
              <a:t> </a:t>
            </a:r>
            <a:r>
              <a:rPr lang="fr-FR" dirty="0" err="1"/>
              <a:t>إن</a:t>
            </a:r>
            <a:r>
              <a:rPr lang="fr-FR" dirty="0"/>
              <a:t> </a:t>
            </a:r>
            <a:r>
              <a:rPr lang="fr-FR" dirty="0" err="1"/>
              <a:t>شاء</a:t>
            </a:r>
            <a:r>
              <a:rPr lang="fr-FR" dirty="0"/>
              <a:t> </a:t>
            </a:r>
            <a:r>
              <a:rPr lang="fr-FR" dirty="0" err="1"/>
              <a:t>اللّٰه</a:t>
            </a:r>
            <a:r>
              <a:rPr lang="fr-FR" dirty="0"/>
              <a:t> </a:t>
            </a:r>
          </a:p>
          <a:p>
            <a:r>
              <a:rPr lang="fr-FR" dirty="0" err="1"/>
              <a:t>العمل</a:t>
            </a:r>
            <a:r>
              <a:rPr lang="fr-FR" dirty="0"/>
              <a:t> ، </a:t>
            </a:r>
            <a:r>
              <a:rPr lang="fr-FR" dirty="0" err="1"/>
              <a:t>الدراسة</a:t>
            </a:r>
            <a:r>
              <a:rPr lang="fr-FR" dirty="0"/>
              <a:t> ، </a:t>
            </a:r>
            <a:r>
              <a:rPr lang="fr-FR" dirty="0" err="1"/>
              <a:t>التعلم</a:t>
            </a:r>
            <a:r>
              <a:rPr lang="fr-FR" dirty="0"/>
              <a:t> ، </a:t>
            </a:r>
            <a:r>
              <a:rPr lang="fr-FR" dirty="0" err="1"/>
              <a:t>الاستقرار</a:t>
            </a:r>
            <a:r>
              <a:rPr lang="fr-FR" dirty="0"/>
              <a:t> </a:t>
            </a:r>
            <a:r>
              <a:rPr lang="fr-FR" dirty="0" err="1"/>
              <a:t>التام</a:t>
            </a:r>
            <a:r>
              <a:rPr lang="fr-FR" dirty="0"/>
              <a:t> </a:t>
            </a:r>
            <a:r>
              <a:rPr lang="fr-FR" dirty="0" err="1"/>
              <a:t>فهاد</a:t>
            </a:r>
            <a:r>
              <a:rPr lang="fr-FR" dirty="0"/>
              <a:t> </a:t>
            </a:r>
            <a:r>
              <a:rPr lang="fr-FR" dirty="0" err="1"/>
              <a:t>الشي</a:t>
            </a:r>
            <a:endParaRPr lang="fr-FR" dirty="0"/>
          </a:p>
          <a:p>
            <a:r>
              <a:rPr lang="fr-FR" dirty="0"/>
              <a:t>و </a:t>
            </a:r>
            <a:r>
              <a:rPr lang="fr-FR" dirty="0" err="1"/>
              <a:t>حبوبك</a:t>
            </a:r>
            <a:r>
              <a:rPr lang="fr-FR" dirty="0"/>
              <a:t> </a:t>
            </a:r>
            <a:r>
              <a:rPr lang="fr-FR" dirty="0" err="1"/>
              <a:t>راه</a:t>
            </a:r>
            <a:r>
              <a:rPr lang="fr-FR" dirty="0"/>
              <a:t> </a:t>
            </a:r>
            <a:r>
              <a:rPr lang="fr-FR" dirty="0" err="1"/>
              <a:t>ديما</a:t>
            </a:r>
            <a:r>
              <a:rPr lang="fr-FR" dirty="0"/>
              <a:t> </a:t>
            </a:r>
            <a:r>
              <a:rPr lang="fr-FR" dirty="0" err="1"/>
              <a:t>معاك</a:t>
            </a:r>
            <a:r>
              <a:rPr lang="fr-FR" dirty="0"/>
              <a:t> </a:t>
            </a:r>
            <a:r>
              <a:rPr lang="fr-FR" dirty="0" err="1"/>
              <a:t>عيد</a:t>
            </a:r>
            <a:r>
              <a:rPr lang="fr-FR" dirty="0"/>
              <a:t> </a:t>
            </a:r>
            <a:r>
              <a:rPr lang="fr-FR" dirty="0" err="1"/>
              <a:t>ميلاد</a:t>
            </a:r>
            <a:r>
              <a:rPr lang="fr-FR" dirty="0"/>
              <a:t> </a:t>
            </a:r>
            <a:r>
              <a:rPr lang="fr-FR" dirty="0" err="1"/>
              <a:t>سعيد</a:t>
            </a:r>
            <a:r>
              <a:rPr lang="fr-FR" dirty="0"/>
              <a:t> </a:t>
            </a:r>
          </a:p>
          <a:p>
            <a:r>
              <a:rPr lang="fr-FR" dirty="0" err="1"/>
              <a:t>عمادك</a:t>
            </a:r>
            <a:r>
              <a:rPr lang="fr-FR" dirty="0"/>
              <a:t> </a:t>
            </a:r>
            <a:r>
              <a:rPr lang="fr-FR" dirty="0" err="1"/>
              <a:t>يهدي</a:t>
            </a:r>
            <a:r>
              <a:rPr lang="fr-FR" dirty="0"/>
              <a:t> </a:t>
            </a:r>
            <a:r>
              <a:rPr lang="fr-FR" dirty="0" err="1"/>
              <a:t>لك</a:t>
            </a:r>
            <a:r>
              <a:rPr lang="fr-FR" dirty="0"/>
              <a:t> </a:t>
            </a:r>
            <a:r>
              <a:rPr lang="fr-FR" dirty="0" err="1"/>
              <a:t>هذا</a:t>
            </a:r>
            <a:r>
              <a:rPr lang="fr-FR" dirty="0"/>
              <a:t> </a:t>
            </a:r>
            <a:r>
              <a:rPr lang="fr-FR" dirty="0" err="1"/>
              <a:t>الهدية</a:t>
            </a:r>
            <a:r>
              <a:rPr lang="fr-FR" dirty="0"/>
              <a:t> و </a:t>
            </a:r>
            <a:r>
              <a:rPr lang="fr-FR" dirty="0" err="1"/>
              <a:t>ينتظر</a:t>
            </a:r>
            <a:r>
              <a:rPr lang="fr-FR" dirty="0"/>
              <a:t> </a:t>
            </a:r>
            <a:r>
              <a:rPr lang="fr-FR" dirty="0" err="1"/>
              <a:t>بفرحك</a:t>
            </a:r>
            <a:r>
              <a:rPr lang="fr-FR" dirty="0"/>
              <a:t> </a:t>
            </a:r>
          </a:p>
          <a:p>
            <a:r>
              <a:rPr lang="fr-FR" dirty="0"/>
              <a:t>و </a:t>
            </a:r>
            <a:r>
              <a:rPr lang="fr-FR" dirty="0" err="1"/>
              <a:t>يتمنى</a:t>
            </a:r>
            <a:r>
              <a:rPr lang="fr-FR" dirty="0"/>
              <a:t> </a:t>
            </a:r>
            <a:r>
              <a:rPr lang="fr-FR" dirty="0" err="1"/>
              <a:t>لك</a:t>
            </a:r>
            <a:r>
              <a:rPr lang="fr-FR" dirty="0"/>
              <a:t> </a:t>
            </a:r>
            <a:r>
              <a:rPr lang="fr-FR" dirty="0" err="1"/>
              <a:t>كل</a:t>
            </a:r>
            <a:r>
              <a:rPr lang="fr-FR" dirty="0"/>
              <a:t> </a:t>
            </a:r>
            <a:r>
              <a:rPr lang="fr-FR" dirty="0" err="1"/>
              <a:t>ما</a:t>
            </a:r>
            <a:r>
              <a:rPr lang="fr-FR" dirty="0"/>
              <a:t> </a:t>
            </a:r>
            <a:r>
              <a:rPr lang="fr-FR" dirty="0" err="1"/>
              <a:t>هو</a:t>
            </a:r>
            <a:r>
              <a:rPr lang="fr-FR" dirty="0"/>
              <a:t> </a:t>
            </a:r>
            <a:r>
              <a:rPr lang="fr-FR" dirty="0" err="1"/>
              <a:t>جميل</a:t>
            </a:r>
            <a:r>
              <a:rPr lang="fr-FR" dirty="0"/>
              <a:t> </a:t>
            </a:r>
          </a:p>
          <a:p>
            <a:r>
              <a:rPr lang="fr-FR" dirty="0"/>
              <a:t>و </a:t>
            </a:r>
            <a:r>
              <a:rPr lang="fr-FR" dirty="0" err="1"/>
              <a:t>تبقي</a:t>
            </a:r>
            <a:r>
              <a:rPr lang="fr-FR" dirty="0"/>
              <a:t> </a:t>
            </a:r>
            <a:r>
              <a:rPr lang="fr-FR" dirty="0" err="1"/>
              <a:t>أنت</a:t>
            </a:r>
            <a:r>
              <a:rPr lang="fr-FR" dirty="0"/>
              <a:t> </a:t>
            </a:r>
            <a:r>
              <a:rPr lang="fr-FR" dirty="0" err="1"/>
              <a:t>الأجمل</a:t>
            </a:r>
            <a:r>
              <a:rPr lang="fr-FR" dirty="0"/>
              <a:t> 💋</a:t>
            </a:r>
          </a:p>
          <a:p>
            <a:r>
              <a:rPr lang="fr-FR" dirty="0"/>
              <a:t> 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YOU ARE THE </a:t>
            </a:r>
            <a:br>
              <a:rPr lang="fr-FR" dirty="0"/>
            </a:br>
            <a:r>
              <a:rPr lang="fr-FR" dirty="0"/>
              <a:t>BEST BABE 🌸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الصفحة</a:t>
            </a:r>
            <a:r>
              <a:rPr lang="fr-FR" dirty="0"/>
              <a:t> </a:t>
            </a:r>
            <a:r>
              <a:rPr lang="fr-FR" dirty="0" err="1"/>
              <a:t>الأخيرة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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Joyeux anniversaire mon cœur </a:t>
            </a:r>
          </a:p>
          <a:p>
            <a:r>
              <a:rPr lang="fr-FR" dirty="0"/>
              <a:t>Quelques mots </a:t>
            </a:r>
            <a:r>
              <a:rPr lang="fr-FR" dirty="0" err="1"/>
              <a:t>haka</a:t>
            </a:r>
            <a:r>
              <a:rPr lang="fr-FR" dirty="0"/>
              <a:t> pour te montrer à quel point il tient à toi, </a:t>
            </a:r>
          </a:p>
          <a:p>
            <a:r>
              <a:rPr lang="fr-FR" dirty="0"/>
              <a:t>À quel point tu es importante pour lui .</a:t>
            </a:r>
          </a:p>
          <a:p>
            <a:r>
              <a:rPr lang="fr-FR" dirty="0"/>
              <a:t>Imad kan </a:t>
            </a:r>
            <a:r>
              <a:rPr lang="fr-FR" dirty="0" err="1"/>
              <a:t>hab</a:t>
            </a:r>
            <a:r>
              <a:rPr lang="fr-FR" dirty="0"/>
              <a:t> t3ichoha kifkif </a:t>
            </a:r>
            <a:r>
              <a:rPr lang="fr-FR" dirty="0" err="1"/>
              <a:t>hed</a:t>
            </a:r>
            <a:r>
              <a:rPr lang="fr-FR" dirty="0"/>
              <a:t> l’anniversaire, </a:t>
            </a:r>
            <a:r>
              <a:rPr lang="fr-FR" dirty="0" err="1"/>
              <a:t>tdjowzoha</a:t>
            </a:r>
            <a:r>
              <a:rPr lang="fr-FR" dirty="0"/>
              <a:t> m3a ba3d mais </a:t>
            </a:r>
            <a:r>
              <a:rPr lang="fr-FR" dirty="0" err="1"/>
              <a:t>rako</a:t>
            </a:r>
            <a:r>
              <a:rPr lang="fr-FR" dirty="0"/>
              <a:t> ha </a:t>
            </a:r>
            <a:r>
              <a:rPr lang="fr-FR" dirty="0" err="1"/>
              <a:t>tkounou</a:t>
            </a:r>
            <a:r>
              <a:rPr lang="fr-FR" dirty="0"/>
              <a:t> kifkif bi </a:t>
            </a:r>
            <a:r>
              <a:rPr lang="fr-FR" dirty="0" err="1"/>
              <a:t>idni</a:t>
            </a:r>
            <a:r>
              <a:rPr lang="fr-FR" dirty="0"/>
              <a:t> </a:t>
            </a:r>
            <a:r>
              <a:rPr lang="fr-FR" dirty="0" err="1"/>
              <a:t>allah</a:t>
            </a:r>
            <a:r>
              <a:rPr lang="fr-FR" dirty="0"/>
              <a:t> 💟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682" y="736270"/>
            <a:ext cx="6675120" cy="1763618"/>
          </a:xfrm>
        </p:spPr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u for </a:t>
            </a:r>
            <a:r>
              <a:rPr lang="fr-FR" dirty="0" err="1"/>
              <a:t>ur</a:t>
            </a:r>
            <a:r>
              <a:rPr lang="fr-FR" dirty="0"/>
              <a:t> time 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3217" y="2700021"/>
            <a:ext cx="4754880" cy="2057400"/>
          </a:xfrm>
        </p:spPr>
        <p:txBody>
          <a:bodyPr/>
          <a:lstStyle/>
          <a:p>
            <a:r>
              <a:rPr lang="fr-FR" dirty="0"/>
              <a:t>•GUERINAI IMAD EDDINE </a:t>
            </a:r>
          </a:p>
          <a:p>
            <a:r>
              <a:rPr lang="fr-FR" dirty="0"/>
              <a:t>FOR NOUR EL HOUDA FASSOULI</a:t>
            </a:r>
          </a:p>
          <a:p>
            <a:r>
              <a:rPr lang="fr-FR" dirty="0"/>
              <a:t>OFFRIR UN CADEAU POUR LA PERSONNE QUE LA VIE M’A </a:t>
            </a:r>
          </a:p>
          <a:p>
            <a:endParaRPr lang="fr-FR" dirty="0"/>
          </a:p>
          <a:p>
            <a:r>
              <a:rPr lang="fr-FR" dirty="0"/>
              <a:t>OFFERTE 💞 UNE NOUR QUI ILLUMINERA MA VIE POUR TOUJOURS 🌻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Grand écran</PresentationFormat>
  <Paragraphs>95</Paragraphs>
  <Slides>8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إنه عيد ميلادها</vt:lpstr>
      <vt:lpstr>ايماااااجينيييي </vt:lpstr>
      <vt:lpstr>20سنة حب</vt:lpstr>
      <vt:lpstr>هام حكموني ندير دياپو 🤣🤣🤣🤣🤣 </vt:lpstr>
      <vt:lpstr>أشياء مهمة  </vt:lpstr>
      <vt:lpstr>نوريماد  أو  عمادور</vt:lpstr>
      <vt:lpstr>YOU ARE THE  BEST BABE 🌸</vt:lpstr>
      <vt:lpstr>Thank u for ur time 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N°6723</dc:title>
  <dc:creator/>
  <cp:lastModifiedBy>Ps Plus</cp:lastModifiedBy>
  <cp:revision>19</cp:revision>
  <dcterms:created xsi:type="dcterms:W3CDTF">2025-05-26T17:10:02Z</dcterms:created>
  <dcterms:modified xsi:type="dcterms:W3CDTF">2025-07-05T15:39:12Z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