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64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DD9D-AB74-4E46-BB07-B86F7994E6B9}" type="datetimeFigureOut">
              <a:rPr lang="en-SG" smtClean="0"/>
              <a:pPr/>
              <a:t>13/10/2015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5B1F-7319-4FAB-A433-701EF5D53AD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DD9D-AB74-4E46-BB07-B86F7994E6B9}" type="datetimeFigureOut">
              <a:rPr lang="en-SG" smtClean="0"/>
              <a:pPr/>
              <a:t>13/10/2015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5B1F-7319-4FAB-A433-701EF5D53AD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DD9D-AB74-4E46-BB07-B86F7994E6B9}" type="datetimeFigureOut">
              <a:rPr lang="en-SG" smtClean="0"/>
              <a:pPr/>
              <a:t>13/10/2015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5B1F-7319-4FAB-A433-701EF5D53AD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DD9D-AB74-4E46-BB07-B86F7994E6B9}" type="datetimeFigureOut">
              <a:rPr lang="en-SG" smtClean="0"/>
              <a:pPr/>
              <a:t>13/10/2015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5B1F-7319-4FAB-A433-701EF5D53AD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DD9D-AB74-4E46-BB07-B86F7994E6B9}" type="datetimeFigureOut">
              <a:rPr lang="en-SG" smtClean="0"/>
              <a:pPr/>
              <a:t>13/10/2015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5B1F-7319-4FAB-A433-701EF5D53AD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DD9D-AB74-4E46-BB07-B86F7994E6B9}" type="datetimeFigureOut">
              <a:rPr lang="en-SG" smtClean="0"/>
              <a:pPr/>
              <a:t>13/10/2015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5B1F-7319-4FAB-A433-701EF5D53AD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DD9D-AB74-4E46-BB07-B86F7994E6B9}" type="datetimeFigureOut">
              <a:rPr lang="en-SG" smtClean="0"/>
              <a:pPr/>
              <a:t>13/10/2015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5B1F-7319-4FAB-A433-701EF5D53AD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DD9D-AB74-4E46-BB07-B86F7994E6B9}" type="datetimeFigureOut">
              <a:rPr lang="en-SG" smtClean="0"/>
              <a:pPr/>
              <a:t>13/10/2015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5B1F-7319-4FAB-A433-701EF5D53AD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DD9D-AB74-4E46-BB07-B86F7994E6B9}" type="datetimeFigureOut">
              <a:rPr lang="en-SG" smtClean="0"/>
              <a:pPr/>
              <a:t>13/10/2015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5B1F-7319-4FAB-A433-701EF5D53AD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DD9D-AB74-4E46-BB07-B86F7994E6B9}" type="datetimeFigureOut">
              <a:rPr lang="en-SG" smtClean="0"/>
              <a:pPr/>
              <a:t>13/10/2015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5B1F-7319-4FAB-A433-701EF5D53AD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DD9D-AB74-4E46-BB07-B86F7994E6B9}" type="datetimeFigureOut">
              <a:rPr lang="en-SG" smtClean="0"/>
              <a:pPr/>
              <a:t>13/10/2015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5B1F-7319-4FAB-A433-701EF5D53AD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3DD9D-AB74-4E46-BB07-B86F7994E6B9}" type="datetimeFigureOut">
              <a:rPr lang="en-SG" smtClean="0"/>
              <a:pPr/>
              <a:t>13/10/2015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5B1F-7319-4FAB-A433-701EF5D53AD1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7504" y="404664"/>
            <a:ext cx="8656537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5.       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ALL: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How to change the model so that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LasR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is now IPTG inducible?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08720"/>
            <a:ext cx="388843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365104"/>
            <a:ext cx="61206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467544" y="476672"/>
            <a:ext cx="8064896" cy="163121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12.   Actually, glucose-6-phosphate is also the substrate for glucose-6-phosphate 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dehydrogenase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which forms 6-phosphogluconolactone as the first step of Pentose Phosphate Pathway. Modify the model from Question 11, simulate and how will the steady-state concentration of 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dihydroxyacetone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change as a result of this branching?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79512" y="260648"/>
            <a:ext cx="8388424" cy="1015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6.       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ALL: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How will GFP level differ at steady state when you vary [IPTG] and [AHL] (hint: You need a 3-D graph)? Is steady-state achieved within the same duration?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u="sng" dirty="0" smtClean="0"/>
              <a:t>Pathway Model </a:t>
            </a:r>
            <a:endParaRPr lang="en-SG" u="sn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8700404" cy="26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251520" y="112276"/>
            <a:ext cx="7956376" cy="1015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7.       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Hexokinase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metabolizes glucose into gluose-6-phosphate in a non-reversible fashion. Write the ODEs for this model, implement and simulate the model.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92896"/>
            <a:ext cx="73914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251520" y="112276"/>
            <a:ext cx="7956376" cy="1015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7.       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Hexokinase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metabolizes glucose into gluose-6-phosphate in a non-reversible fashion. Write the ODEs for this model, implement and simulate the model.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052737"/>
            <a:ext cx="4680520" cy="3503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555294"/>
            <a:ext cx="5184576" cy="2186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395536" y="476672"/>
            <a:ext cx="8280920" cy="7078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8.       How will increasing the level of 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hexokinase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affect gluose-6-phosphate production rate?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23528" y="1769042"/>
            <a:ext cx="74888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By increasing the level of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hexokinase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will also increase the rate of glucose-6-phosphate production.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(show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both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tables in excel)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467544" y="260649"/>
            <a:ext cx="7992888" cy="1008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9.       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Phosphoglucoisomerase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catalyzes gluose-6-phosphate to fructose-6-phosphate in a reversible fashion. Extend the model from Question 7 and simulate.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060848"/>
            <a:ext cx="871855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95536" y="436894"/>
            <a:ext cx="8280920" cy="1015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10.   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Phosphofructokinase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catalyzes fructose-6-phosphate to fructose-1,6-bisphosphate in a non-reversible fashion. Extend the model from Question 9 and simulate.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6872"/>
            <a:ext cx="8960227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395536" y="558552"/>
            <a:ext cx="8136904" cy="1015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11.   Fructose phosphate 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aldolase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catalyzes fructose-1,6-bisphosphate to glyceraldehyde-3-phosphate and 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dihydroxyacetone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phosphate in a reversible fashion. Extend the model from Question 10 and simulate.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8700404" cy="26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44</Words>
  <Application>Microsoft Office PowerPoint</Application>
  <PresentationFormat>On-screen Show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Pathway Model 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neo</dc:creator>
  <cp:lastModifiedBy>steven neo</cp:lastModifiedBy>
  <cp:revision>14</cp:revision>
  <dcterms:created xsi:type="dcterms:W3CDTF">2015-10-11T02:22:17Z</dcterms:created>
  <dcterms:modified xsi:type="dcterms:W3CDTF">2015-10-13T15:28:13Z</dcterms:modified>
</cp:coreProperties>
</file>