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64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DD9D-AB74-4E46-BB07-B86F7994E6B9}" type="datetimeFigureOut">
              <a:rPr lang="en-SG" smtClean="0"/>
              <a:pPr/>
              <a:t>22/10/2015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5B1F-7319-4FAB-A433-701EF5D53AD1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u="sng" dirty="0" smtClean="0"/>
              <a:t>Pathway Model </a:t>
            </a:r>
            <a:endParaRPr lang="en-SG" u="sn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74" y="1412776"/>
            <a:ext cx="876061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23528" y="260648"/>
            <a:ext cx="8208912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7.       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metabolizes glucose into gluose-6-phosphate in a non-reversible fashion. Write the ODEs for this model, implement and simulate the model.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8771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95536" y="476672"/>
            <a:ext cx="828092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8.       How will increasing the level of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affect gluose-6-phosphate production rate?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611560" y="1700808"/>
            <a:ext cx="74888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By increasing the level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hexokinase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will also increase the rate of glucose-6-phosphate production. (show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both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tables in excel)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467544" y="260649"/>
            <a:ext cx="7992888" cy="100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9.       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Phosphoglucoisomerase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catalyzes gluose-6-phosphate to fructose-6-phosphate in a reversible fashion. Extend the model from Question 7 and simulate.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8820472" cy="155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55576" y="429309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Glucose 6phosphate = 1 usage + 1 production</a:t>
            </a:r>
          </a:p>
          <a:p>
            <a:r>
              <a:rPr lang="en-SG" dirty="0" smtClean="0"/>
              <a:t>Fructose6phosphate= 1 usage + 1 production(G6P)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95536" y="436894"/>
            <a:ext cx="8280920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10.   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Phosphofructokinase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catalyzes fructose-6-phosphate to fructose-1,6-bisphosphate in a non-reversible fashion. Extend the model from Question 9 and simulate.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03" y="2023740"/>
            <a:ext cx="8981497" cy="284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95536" y="558552"/>
            <a:ext cx="8136904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11.   Fructose phosphate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aldolase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catalyzes fructose-1,6-bisphosphate to glyceraldehyde-3-phosphate and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dihydroxyacetone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phosphate in a reversible fashion. Extend the model from Question 10 and simulate.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218571" cy="30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467544" y="476672"/>
            <a:ext cx="8064896" cy="16312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12.   Actually, glucose-6-phosphate is also the substrate for glucose-6-phosphate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dehydrogenase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which forms 6-phosphogluconolactone as the first step of Pentose Phosphate Pathway. Modify the model from Question 11, simulate and how will the steady-state concentration of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dihydroxyacetone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change as a result of this branching?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0772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54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Pathway Model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neo</dc:creator>
  <cp:lastModifiedBy>steven neo</cp:lastModifiedBy>
  <cp:revision>20</cp:revision>
  <dcterms:created xsi:type="dcterms:W3CDTF">2015-10-11T02:22:17Z</dcterms:created>
  <dcterms:modified xsi:type="dcterms:W3CDTF">2015-10-22T09:30:12Z</dcterms:modified>
</cp:coreProperties>
</file>