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96" r:id="rId6"/>
    <p:sldId id="260" r:id="rId7"/>
    <p:sldId id="261" r:id="rId8"/>
    <p:sldId id="290" r:id="rId9"/>
    <p:sldId id="28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2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97" r:id="rId33"/>
    <p:sldId id="294" r:id="rId34"/>
    <p:sldId id="295" r:id="rId35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  <p15:guide id="3" pos="1698" userDrawn="1">
          <p15:clr>
            <a:srgbClr val="9AA0A6"/>
          </p15:clr>
        </p15:guide>
        <p15:guide id="4" pos="227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40B99-5F33-4D7C-87E8-AC5668DEB7F9}" v="8" dt="2022-10-24T10:15:59.149"/>
    <p1510:client id="{57A35B25-FAB7-49A4-BC31-E40B12A2DB4D}" v="13" dt="2022-11-22T14:22:48.578"/>
    <p1510:client id="{742615F6-08A9-45A9-B8EE-A1DC7C4ABCDD}" v="8" dt="2022-11-22T14:15:16.997"/>
    <p1510:client id="{AC7E113E-F91C-4A47-B77B-6335FB44354D}" v="152" dt="2022-12-05T10:19:04.206"/>
  </p1510:revLst>
</p1510:revInfo>
</file>

<file path=ppt/tableStyles.xml><?xml version="1.0" encoding="utf-8"?>
<a:tblStyleLst xmlns:a="http://schemas.openxmlformats.org/drawingml/2006/main" def="{AFAAB7AC-C777-45AD-BA47-93F9C2883FCE}">
  <a:tblStyle styleId="{AFAAB7AC-C777-45AD-BA47-93F9C2883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38" y="102"/>
      </p:cViewPr>
      <p:guideLst>
        <p:guide orient="horz" pos="2880"/>
        <p:guide pos="4608"/>
        <p:guide pos="1698"/>
        <p:guide pos="2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Neo둥근모" panose="02010509060201040203" pitchFamily="1" charset="-127"/>
        <a:ea typeface="Neo둥근모" panose="02010509060201040203" pitchFamily="1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1669efe2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1669efe2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669efe2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1669efe2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69efe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1669efe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1669efe2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1669efe2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1669efe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1669efe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1669efe2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1669efe2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1669efe2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1669efe2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1669efe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1669efe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1669efe2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1669efe2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1669efe2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1669efe2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1669efe2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1669efe2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1669efe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1669efe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1669efe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1669efe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90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1669efe2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1669efe2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1669efe2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1669efe2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1669efe2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1669efe2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1669efe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71669efe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1669efe2c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1669efe2c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69efe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1669efe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1669efe2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1669efe2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362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1669efe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1669efe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282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48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669efe2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669efe2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99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669ef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669ef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1669efe2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71669efe2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83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1669efe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1669efe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1669efe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1669efe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03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1669efe2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1669efe2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4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2" y="1323690"/>
            <a:ext cx="13633200" cy="36486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6402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6"/>
            <a:ext cx="13633200" cy="14094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366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6"/>
            <a:ext cx="13633200" cy="34902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0"/>
              <a:buNone/>
              <a:defRPr sz="1509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8"/>
            <a:ext cx="13633200" cy="2313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97406" algn="ctr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 algn="ctr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 algn="ctr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3200" cy="14958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4572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32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97406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0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1830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000" cy="60732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1830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2"/>
            <a:ext cx="4492800" cy="13428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1pPr>
            <a:lvl2pPr lvl="1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2pPr>
            <a:lvl3pPr lvl="2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3pPr>
            <a:lvl4pPr lvl="3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4pPr>
            <a:lvl5pPr lvl="4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5pPr>
            <a:lvl6pPr lvl="5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6pPr>
            <a:lvl7pPr lvl="6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7pPr>
            <a:lvl8pPr lvl="7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8pPr>
            <a:lvl9pPr lvl="8">
              <a:spcBef>
                <a:spcPts val="0"/>
              </a:spcBef>
              <a:spcAft>
                <a:spcPts val="0"/>
              </a:spcAft>
              <a:buSzPts val="14000"/>
              <a:buNone/>
              <a:defRPr sz="3198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398"/>
            <a:ext cx="4492800" cy="5652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marL="104508" lvl="0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1pPr>
            <a:lvl2pPr marL="209016" lvl="1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2pPr>
            <a:lvl3pPr marL="313524" lvl="2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3pPr>
            <a:lvl4pPr marL="418032" lvl="3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4pPr>
            <a:lvl5pPr marL="522540" lvl="4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5pPr>
            <a:lvl6pPr marL="627042" lvl="5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6pPr>
            <a:lvl7pPr marL="731550" lvl="6" indent="-139344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1374"/>
            </a:lvl7pPr>
            <a:lvl8pPr marL="836058" lvl="7" indent="-139344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1374"/>
            </a:lvl8pPr>
            <a:lvl9pPr marL="940566" lvl="8" indent="-139344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1374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398" y="800268"/>
            <a:ext cx="10188000" cy="72720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1pPr>
            <a:lvl2pPr lvl="1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2pPr>
            <a:lvl3pPr lvl="2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3pPr>
            <a:lvl4pPr lvl="3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4pPr>
            <a:lvl5pPr lvl="4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5pPr>
            <a:lvl6pPr lvl="5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6pPr>
            <a:lvl7pPr lvl="6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7pPr>
            <a:lvl8pPr lvl="7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8pPr>
            <a:lvl9pPr lvl="8">
              <a:spcBef>
                <a:spcPts val="0"/>
              </a:spcBef>
              <a:spcAft>
                <a:spcPts val="0"/>
              </a:spcAft>
              <a:buSzPts val="26000"/>
              <a:buNone/>
              <a:defRPr sz="594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5542" tIns="115542" rIns="115542" bIns="1155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0"/>
            <a:ext cx="6472800" cy="2635200"/>
          </a:xfrm>
          <a:prstGeom prst="rect">
            <a:avLst/>
          </a:prstGeom>
        </p:spPr>
        <p:txBody>
          <a:bodyPr spcFirstLastPara="1" wrap="square" lIns="505500" tIns="505500" rIns="505500" bIns="5055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5484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6"/>
            <a:ext cx="6472800" cy="2196000"/>
          </a:xfrm>
          <a:prstGeom prst="rect">
            <a:avLst/>
          </a:prstGeom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742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6"/>
            <a:ext cx="6139800" cy="6568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marL="104508" lvl="0" indent="-197406">
              <a:spcBef>
                <a:spcPts val="0"/>
              </a:spcBef>
              <a:spcAft>
                <a:spcPts val="0"/>
              </a:spcAft>
              <a:buSzPts val="10000"/>
              <a:buChar char="●"/>
              <a:defRPr/>
            </a:lvl1pPr>
            <a:lvl2pPr marL="209016" lvl="1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2pPr>
            <a:lvl3pPr marL="313524" lvl="2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3pPr>
            <a:lvl4pPr marL="418032" lvl="3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4pPr>
            <a:lvl5pPr marL="522540" lvl="4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5pPr>
            <a:lvl6pPr marL="627042" lvl="5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6pPr>
            <a:lvl7pPr marL="731550" lvl="6" indent="-168372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7pPr>
            <a:lvl8pPr marL="836058" lvl="7" indent="-168372">
              <a:spcBef>
                <a:spcPts val="0"/>
              </a:spcBef>
              <a:spcAft>
                <a:spcPts val="0"/>
              </a:spcAft>
              <a:buSzPts val="8000"/>
              <a:buChar char="○"/>
              <a:defRPr/>
            </a:lvl8pPr>
            <a:lvl9pPr marL="940566" lvl="8" indent="-168372">
              <a:spcBef>
                <a:spcPts val="0"/>
              </a:spcBef>
              <a:spcAft>
                <a:spcPts val="0"/>
              </a:spcAft>
              <a:buSzPts val="80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4"/>
            <a:ext cx="9597600" cy="10764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marL="104508" lvl="0" indent="-5225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4"/>
            <a:ext cx="13633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3200" cy="6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t" anchorCtr="0">
            <a:normAutofit/>
          </a:bodyPr>
          <a:lstStyle>
            <a:lvl1pPr marL="457200" lvl="0" indent="-863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Char char="●"/>
              <a:defRPr sz="10000">
                <a:solidFill>
                  <a:schemeClr val="dk2"/>
                </a:solidFill>
              </a:defRPr>
            </a:lvl1pPr>
            <a:lvl2pPr marL="914400" lvl="1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2pPr>
            <a:lvl3pPr marL="1371600" lvl="2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3pPr>
            <a:lvl4pPr marL="1828800" lvl="3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4pPr>
            <a:lvl5pPr marL="2286000" lvl="4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5pPr>
            <a:lvl6pPr marL="2743200" lvl="5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6pPr>
            <a:lvl7pPr marL="3200400" lvl="6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7pPr>
            <a:lvl8pPr marL="3657600" lvl="7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○"/>
              <a:defRPr sz="8000">
                <a:solidFill>
                  <a:schemeClr val="dk2"/>
                </a:solidFill>
              </a:defRPr>
            </a:lvl8pPr>
            <a:lvl9pPr marL="4114800" lvl="8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■"/>
              <a:defRPr sz="8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2" y="8290164"/>
            <a:ext cx="8784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5500" tIns="505500" rIns="505500" bIns="505500" anchor="ctr" anchorCtr="0">
            <a:normAutofit/>
          </a:bodyPr>
          <a:lstStyle>
            <a:lvl1pPr lvl="0" algn="r">
              <a:buNone/>
              <a:defRPr sz="1374">
                <a:solidFill>
                  <a:schemeClr val="dk2"/>
                </a:solidFill>
                <a:latin typeface="Neo둥근모" panose="02010509060201040203" pitchFamily="1" charset="-127"/>
                <a:ea typeface="Neo둥근모" panose="02010509060201040203" pitchFamily="1" charset="-127"/>
              </a:defRPr>
            </a:lvl1pPr>
            <a:lvl2pPr lvl="1" algn="r">
              <a:buNone/>
              <a:defRPr sz="1374">
                <a:solidFill>
                  <a:schemeClr val="dk2"/>
                </a:solidFill>
              </a:defRPr>
            </a:lvl2pPr>
            <a:lvl3pPr lvl="2" algn="r">
              <a:buNone/>
              <a:defRPr sz="1374">
                <a:solidFill>
                  <a:schemeClr val="dk2"/>
                </a:solidFill>
              </a:defRPr>
            </a:lvl3pPr>
            <a:lvl4pPr lvl="3" algn="r">
              <a:buNone/>
              <a:defRPr sz="1374">
                <a:solidFill>
                  <a:schemeClr val="dk2"/>
                </a:solidFill>
              </a:defRPr>
            </a:lvl4pPr>
            <a:lvl5pPr lvl="4" algn="r">
              <a:buNone/>
              <a:defRPr sz="1374">
                <a:solidFill>
                  <a:schemeClr val="dk2"/>
                </a:solidFill>
              </a:defRPr>
            </a:lvl5pPr>
            <a:lvl6pPr lvl="5" algn="r">
              <a:buNone/>
              <a:defRPr sz="1374">
                <a:solidFill>
                  <a:schemeClr val="dk2"/>
                </a:solidFill>
              </a:defRPr>
            </a:lvl6pPr>
            <a:lvl7pPr lvl="6" algn="r">
              <a:buNone/>
              <a:defRPr sz="1374">
                <a:solidFill>
                  <a:schemeClr val="dk2"/>
                </a:solidFill>
              </a:defRPr>
            </a:lvl7pPr>
            <a:lvl8pPr lvl="7" algn="r">
              <a:buNone/>
              <a:defRPr sz="1374">
                <a:solidFill>
                  <a:schemeClr val="dk2"/>
                </a:solidFill>
              </a:defRPr>
            </a:lvl8pPr>
            <a:lvl9pPr lvl="8" algn="r">
              <a:buNone/>
              <a:defRPr sz="1374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Neo둥근모" panose="02010509060201040203" pitchFamily="1" charset="-127"/>
          <a:ea typeface="Neo둥근모" panose="02010509060201040203" pitchFamily="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Neo둥근모" panose="02010509060201040203" pitchFamily="1" charset="-127"/>
          <a:ea typeface="Neo둥근모" panose="02010509060201040203" pitchFamily="1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체크</a:t>
            </a:r>
            <a:endParaRPr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지폐기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데이터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릴레이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상태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지폐기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모드사용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기판 사용개수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개 사용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기판 채널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_ _ ~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기판까지</a:t>
            </a:r>
            <a:endParaRPr lang="en-US" sz="960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채널</a:t>
            </a:r>
            <a:endParaRPr sz="960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작동방식 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~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기판까지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모드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채널과 칼럼 매칭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151200" rIns="216000" bIns="0" anchor="ctr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시스템관리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(3)___</a:t>
            </a: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시스템설정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(4)____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자판기모드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(8)</a:t>
            </a: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________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메인관리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</a:p>
          <a:p>
            <a:pPr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7.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비번변경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(6)  ______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관리자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(3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(4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자판기모드설정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(8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288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판매중</a:t>
            </a:r>
            <a:endParaRPr sz="7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★원하는 상품번호를 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“먼저”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눌러주세요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메인관리자설정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추가재고설정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(6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자리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)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_ _ _ _ _ _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58231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7.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,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,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채널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방식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다음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/>
              </a:rPr>
              <a:t>2.</a:t>
            </a:r>
            <a:r>
              <a:rPr lang="ko-KR" altLang="en-US" sz="9600" dirty="0" err="1">
                <a:latin typeface="Neo둥근모" panose="02010509060201040203" pitchFamily="1" charset="-127"/>
                <a:ea typeface="Neo둥근모"/>
              </a:rPr>
              <a:t>메인관리자</a:t>
            </a:r>
            <a:r>
              <a:rPr lang="ko-KR" altLang="en-US" sz="9600" dirty="0">
                <a:latin typeface="Neo둥근모" panose="02010509060201040203" pitchFamily="1" charset="-127"/>
                <a:ea typeface="Neo둥근모"/>
              </a:rPr>
              <a:t> 설정</a:t>
            </a:r>
            <a:endParaRPr lang="en-US" altLang="ko-KR" sz="9600" dirty="0">
              <a:latin typeface="Neo둥근모" panose="02010509060201040203" pitchFamily="1" charset="-127"/>
              <a:ea typeface="Neo둥근모"/>
            </a:endParaRP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판매정보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상품등록 및 금액설정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동작테스트</a:t>
            </a:r>
          </a:p>
          <a:p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4.현재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재고등록 리스트</a:t>
            </a:r>
          </a:p>
          <a:p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5.</a:t>
            </a:r>
            <a:r>
              <a:rPr 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추가재고등록 리스트</a:t>
            </a:r>
            <a:endParaRPr lang="ko-KR" altLang="en-US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판매정보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자동 </a:t>
            </a:r>
            <a:r>
              <a:rPr lang="ko-KR" altLang="en-US" sz="9600" dirty="0" err="1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판매건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자동 판매액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 판매건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&gt;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 판매액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     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]5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초간 누</a:t>
            </a:r>
            <a:r>
              <a:rPr lang="ko-KR" altLang="en-US" sz="9600" dirty="0" err="1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름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 초기화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/>
            </a:endParaRPr>
          </a:p>
          <a:p>
            <a:pPr algn="ctr">
              <a:lnSpc>
                <a:spcPct val="75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이전단계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상품등록 및 금액설정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품수량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동작 테스트</a:t>
            </a:r>
            <a:endParaRPr lang="en-US" altLang="ko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구간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전체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</a:t>
            </a:r>
            <a:r>
              <a:rPr lang="en-US" altLang="ko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]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>
            <a:off x="8109491" y="11078970"/>
            <a:ext cx="7562058" cy="112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942" tIns="417942" rIns="417942" bIns="417942" anchor="t" anchorCtr="0">
            <a:spAutoFit/>
          </a:bodyPr>
          <a:lstStyle/>
          <a:p>
            <a:endParaRPr sz="18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2.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구간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]</a:t>
            </a:r>
            <a:endParaRPr sz="9600" dirty="0">
              <a:latin typeface="Neo둥근모" panose="02010509060201040203" pitchFamily="1" charset="-127"/>
              <a:ea typeface="Neo둥근모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~ 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288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판매중지</a:t>
            </a:r>
            <a:endParaRPr sz="7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★시스템을 점검하세요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관리자에게 연락해주시면 감사하겠습니다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.)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3.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칼럼 테스트 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[</a:t>
            </a:r>
            <a:r>
              <a:rPr lang="ko" altLang="en-US" sz="9600" dirty="0">
                <a:latin typeface="Neo둥근모" panose="02010509060201040203" pitchFamily="1" charset="-127"/>
                <a:ea typeface="Neo둥근모"/>
              </a:rPr>
              <a:t>전체</a:t>
            </a:r>
            <a:r>
              <a:rPr lang="en-US" altLang="ko" sz="9600" dirty="0">
                <a:latin typeface="Neo둥근모" panose="02010509060201040203" pitchFamily="1" charset="-127"/>
                <a:ea typeface="Neo둥근모"/>
              </a:rPr>
              <a:t>]</a:t>
            </a:r>
            <a:endParaRPr sz="9600" dirty="0">
              <a:latin typeface="Neo둥근모" panose="02010509060201040203" pitchFamily="1" charset="-127"/>
              <a:ea typeface="Neo둥근모"/>
            </a:endParaRPr>
          </a:p>
          <a:p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_ _ _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87427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4.현재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 재고 등록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재고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재고</a:t>
                      </a: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다음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4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EC8E085-425C-61FC-1E23-A637D5CE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55092"/>
              </p:ext>
            </p:extLst>
          </p:nvPr>
        </p:nvGraphicFramePr>
        <p:xfrm>
          <a:off x="0" y="0"/>
          <a:ext cx="14630400" cy="9143988"/>
        </p:xfrm>
        <a:graphic>
          <a:graphicData uri="http://schemas.openxmlformats.org/drawingml/2006/table">
            <a:tbl>
              <a:tblPr firstRow="1" bandRow="1">
                <a:tableStyleId>{AFAAB7AC-C777-45AD-BA47-93F9C2883FCE}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375576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9633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419501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16691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72715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2972083"/>
                    </a:ext>
                  </a:extLst>
                </a:gridCol>
              </a:tblGrid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/>
                        </a:rPr>
                        <a:t>5.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/>
                        </a:rPr>
                        <a:t>추가 재고 등록 리스트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028888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칼럼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금액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추가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083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18302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521770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237931"/>
                  </a:ext>
                </a:extLst>
              </a:tr>
              <a:tr h="1306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9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00358"/>
                  </a:ext>
                </a:extLst>
              </a:tr>
              <a:tr h="1306284">
                <a:tc gridSpan="6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[1]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이전 </a:t>
                      </a:r>
                      <a:r>
                        <a:rPr lang="en-US" altLang="ko-KR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[2]</a:t>
                      </a:r>
                      <a:r>
                        <a:rPr lang="ko-KR" altLang="en-US" sz="9600" dirty="0">
                          <a:latin typeface="Neo둥근모" panose="02010509060201040203" pitchFamily="1" charset="-127"/>
                          <a:ea typeface="Neo둥근모" panose="02010509060201040203" pitchFamily="1" charset="-127"/>
                        </a:rPr>
                        <a:t>다음</a:t>
                      </a:r>
                    </a:p>
                  </a:txBody>
                  <a:tcPr marL="0" marR="0" marT="0" marB="0" anchor="b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endParaRPr lang="ko-KR" altLang="en-US" sz="1600" dirty="0">
                        <a:latin typeface="Neo둥근모" panose="02010509060201040203" pitchFamily="1" charset="-127"/>
                        <a:ea typeface="Neo둥근모" panose="02010509060201040203" pitchFamily="1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93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46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추가 재고 등록</a:t>
            </a: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품수량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건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05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en-US" altLang="ko-KR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수동 판매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상품번호          칼럼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 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130000"/>
              </a:lnSpc>
            </a:pP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상품번호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번호가 맞으면 “결정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맞지 않으면 “취소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상품번호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번호가 맞으면 “결정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맞지 않으면 “취소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"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" name="Google Shape;69;p16"/>
          <p:cNvSpPr/>
          <p:nvPr/>
        </p:nvSpPr>
        <p:spPr>
          <a:xfrm>
            <a:off x="1114425" y="2766059"/>
            <a:ext cx="12401550" cy="3486151"/>
          </a:xfrm>
          <a:prstGeom prst="rect">
            <a:avLst/>
          </a:prstGeom>
          <a:solidFill>
            <a:schemeClr val="tx1"/>
          </a:solidFill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19200" dirty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재고 없음</a:t>
            </a:r>
            <a:endParaRPr sz="19200" dirty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34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ctr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/>
              </a:rPr>
              <a:t>판매금액</a:t>
            </a:r>
            <a:endParaRPr lang="en-US" altLang="ko"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" altLang="en-US" sz="19200" dirty="0">
                <a:solidFill>
                  <a:schemeClr val="dk1"/>
                </a:solidFill>
                <a:ea typeface="Neo둥근모"/>
              </a:rPr>
              <a:t>원</a:t>
            </a: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금액을 투입해주세요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</a:p>
          <a:p>
            <a:pPr algn="ctr"/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(1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,5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천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,1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만 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원</a:t>
            </a:r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권 가능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5"/>
            <a:ext cx="14630400" cy="914399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7942" tIns="417942" rIns="417942" bIns="417942" anchor="t" anchorCtr="0">
            <a:noAutofit/>
          </a:bodyPr>
          <a:lstStyle/>
          <a:p>
            <a:pPr algn="ctr"/>
            <a:r>
              <a:rPr lang="ko" altLang="en-US" sz="19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금액 투입중</a:t>
            </a:r>
            <a:endParaRPr sz="19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투입금액          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판매금액          원</a:t>
            </a:r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금액을 계속 투입해</a:t>
            </a:r>
            <a:endParaRPr lang="en-US" altLang="ko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주세요</a:t>
            </a:r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!!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9600" dirty="0">
                <a:latin typeface="Neo둥근모" panose="02010509060201040203" pitchFamily="1" charset="-127"/>
                <a:ea typeface="Neo둥근모" panose="02010509060201040203" pitchFamily="1" charset="-127"/>
              </a:rPr>
              <a:t>시스템 설정</a:t>
            </a:r>
            <a:endParaRPr lang="en-US" altLang="ko-KR"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endParaRPr sz="96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 모드설정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메인 관리자 설정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추가재고 등록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수동판매</a:t>
            </a:r>
            <a:endParaRPr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36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80800" tIns="0" rIns="28080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자판기 모드설정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48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지폐인식기 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기판개수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3.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기판채널   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작동방식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5.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채널과 칼럼 매칭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6.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비밀번호 변경</a:t>
            </a:r>
            <a:endParaRPr lang="en-US" altLang="ko-KR" sz="9600" dirty="0">
              <a:solidFill>
                <a:schemeClr val="dk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7.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채널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칼럼</a:t>
            </a:r>
            <a:r>
              <a:rPr lang="en-US" altLang="ko-KR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9600" dirty="0">
                <a:solidFill>
                  <a:schemeClr val="dk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방식 리스트</a:t>
            </a:r>
          </a:p>
        </p:txBody>
      </p:sp>
    </p:spTree>
    <p:extLst>
      <p:ext uri="{BB962C8B-B14F-4D97-AF65-F5344CB8AC3E}">
        <p14:creationId xmlns:p14="http://schemas.microsoft.com/office/powerpoint/2010/main" val="2053810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541</Words>
  <Application>Microsoft Office PowerPoint</Application>
  <PresentationFormat>사용자 지정</PresentationFormat>
  <Paragraphs>157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Neo둥근모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imwoo</dc:creator>
  <cp:lastModifiedBy>첨삭</cp:lastModifiedBy>
  <cp:revision>57</cp:revision>
  <dcterms:modified xsi:type="dcterms:W3CDTF">2023-04-06T13:36:07Z</dcterms:modified>
</cp:coreProperties>
</file>