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90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97" r:id="rId33"/>
    <p:sldId id="294" r:id="rId34"/>
    <p:sldId id="295" r:id="rId35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pos="1698" userDrawn="1">
          <p15:clr>
            <a:srgbClr val="9AA0A6"/>
          </p15:clr>
        </p15:guide>
        <p15:guide id="4" pos="227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0B99-5F33-4D7C-87E8-AC5668DEB7F9}" v="8" dt="2022-10-24T10:15:59.149"/>
    <p1510:client id="{57A35B25-FAB7-49A4-BC31-E40B12A2DB4D}" v="13" dt="2022-11-22T14:22:48.578"/>
    <p1510:client id="{742615F6-08A9-45A9-B8EE-A1DC7C4ABCDD}" v="8" dt="2022-11-22T14:15:16.997"/>
    <p1510:client id="{AC7E113E-F91C-4A47-B77B-6335FB44354D}" v="152" dt="2022-12-05T10:19:04.206"/>
  </p1510:revLst>
</p1510:revInfo>
</file>

<file path=ppt/tableStyles.xml><?xml version="1.0" encoding="utf-8"?>
<a:tblStyleLst xmlns:a="http://schemas.openxmlformats.org/drawingml/2006/main" def="{AFAAB7AC-C777-45AD-BA47-93F9C2883FCE}">
  <a:tblStyle styleId="{AFAAB7AC-C777-45AD-BA47-93F9C2883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30" y="120"/>
      </p:cViewPr>
      <p:guideLst>
        <p:guide orient="horz" pos="2880"/>
        <p:guide pos="4608"/>
        <p:guide pos="1698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Neo둥근모" panose="02010509060201040203" pitchFamily="1" charset="-127"/>
        <a:ea typeface="Neo둥근모" panose="02010509060201040203" pitchFamily="1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669efe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669efe2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69efe2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669efe2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69efe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1669efe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669efe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669efe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1669efe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1669efe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669efe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669efe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669efe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669efe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1669efe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1669efe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1669efe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1669efe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669efe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669efe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669efe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1669efe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669efe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669efe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669efe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1669efe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0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1669efe2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1669efe2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669efe2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669efe2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669efe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1669efe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1669efe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1669efe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669efe2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669efe2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69ef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669ef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1669efe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1669efe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362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282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48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9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69ef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69ef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669efe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669efe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03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4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2" y="1323690"/>
            <a:ext cx="13633200" cy="36486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6"/>
            <a:ext cx="13633200" cy="14094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6"/>
            <a:ext cx="13633200" cy="3490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8"/>
            <a:ext cx="13633200" cy="2313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 algn="ctr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3200" cy="14958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2"/>
            <a:ext cx="4492800" cy="13428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1pPr>
            <a:lvl2pPr lvl="1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2pPr>
            <a:lvl3pPr lvl="2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3pPr>
            <a:lvl4pPr lvl="3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4pPr>
            <a:lvl5pPr lvl="4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5pPr>
            <a:lvl6pPr lvl="5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6pPr>
            <a:lvl7pPr lvl="6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7pPr>
            <a:lvl8pPr lvl="7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8pPr>
            <a:lvl9pPr lvl="8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398"/>
            <a:ext cx="4492800" cy="5652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398" y="800268"/>
            <a:ext cx="10188000" cy="72720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1pPr>
            <a:lvl2pPr lvl="1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2pPr>
            <a:lvl3pPr lvl="2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3pPr>
            <a:lvl4pPr lvl="3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4pPr>
            <a:lvl5pPr lvl="4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5pPr>
            <a:lvl6pPr lvl="5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6pPr>
            <a:lvl7pPr lvl="6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7pPr>
            <a:lvl8pPr lvl="7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8pPr>
            <a:lvl9pPr lvl="8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542" tIns="115542" rIns="115542" bIns="1155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0"/>
            <a:ext cx="6472800" cy="2635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6"/>
            <a:ext cx="6472800" cy="2196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6"/>
            <a:ext cx="6139800" cy="6568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4"/>
            <a:ext cx="9597600" cy="10764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522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marL="457200" lvl="0" indent="-863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Char char="●"/>
              <a:defRPr sz="10000">
                <a:solidFill>
                  <a:schemeClr val="dk2"/>
                </a:solidFill>
              </a:defRPr>
            </a:lvl1pPr>
            <a:lvl2pPr marL="914400" lvl="1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2pPr>
            <a:lvl3pPr marL="1371600" lvl="2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3pPr>
            <a:lvl4pPr marL="1828800" lvl="3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4pPr>
            <a:lvl5pPr marL="2286000" lvl="4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5pPr>
            <a:lvl6pPr marL="2743200" lvl="5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6pPr>
            <a:lvl7pPr marL="3200400" lvl="6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7pPr>
            <a:lvl8pPr marL="3657600" lvl="7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8pPr>
            <a:lvl9pPr marL="4114800" lvl="8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r">
              <a:buNone/>
              <a:defRPr sz="1374">
                <a:solidFill>
                  <a:schemeClr val="dk2"/>
                </a:solidFill>
                <a:latin typeface="Neo둥근모" panose="02010509060201040203" pitchFamily="1" charset="-127"/>
                <a:ea typeface="Neo둥근모" panose="02010509060201040203" pitchFamily="1" charset="-127"/>
              </a:defRPr>
            </a:lvl1pPr>
            <a:lvl2pPr lvl="1" algn="r">
              <a:buNone/>
              <a:defRPr sz="1374">
                <a:solidFill>
                  <a:schemeClr val="dk2"/>
                </a:solidFill>
              </a:defRPr>
            </a:lvl2pPr>
            <a:lvl3pPr lvl="2" algn="r">
              <a:buNone/>
              <a:defRPr sz="1374">
                <a:solidFill>
                  <a:schemeClr val="dk2"/>
                </a:solidFill>
              </a:defRPr>
            </a:lvl3pPr>
            <a:lvl4pPr lvl="3" algn="r">
              <a:buNone/>
              <a:defRPr sz="1374">
                <a:solidFill>
                  <a:schemeClr val="dk2"/>
                </a:solidFill>
              </a:defRPr>
            </a:lvl4pPr>
            <a:lvl5pPr lvl="4" algn="r">
              <a:buNone/>
              <a:defRPr sz="1374">
                <a:solidFill>
                  <a:schemeClr val="dk2"/>
                </a:solidFill>
              </a:defRPr>
            </a:lvl5pPr>
            <a:lvl6pPr lvl="5" algn="r">
              <a:buNone/>
              <a:defRPr sz="1374">
                <a:solidFill>
                  <a:schemeClr val="dk2"/>
                </a:solidFill>
              </a:defRPr>
            </a:lvl6pPr>
            <a:lvl7pPr lvl="6" algn="r">
              <a:buNone/>
              <a:defRPr sz="1374">
                <a:solidFill>
                  <a:schemeClr val="dk2"/>
                </a:solidFill>
              </a:defRPr>
            </a:lvl7pPr>
            <a:lvl8pPr lvl="7" algn="r">
              <a:buNone/>
              <a:defRPr sz="1374">
                <a:solidFill>
                  <a:schemeClr val="dk2"/>
                </a:solidFill>
              </a:defRPr>
            </a:lvl8pPr>
            <a:lvl9pPr lvl="8" algn="r">
              <a:buNone/>
              <a:defRPr sz="1374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체크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데이터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릴레이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지폐기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사용개수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개 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채널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기판까지</a:t>
            </a:r>
            <a:endParaRPr lang="en-US"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채널</a:t>
            </a:r>
            <a:endParaRPr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작동방식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기판까지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51200" rIns="21600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(3)___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(4)____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(8)</a:t>
            </a: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________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비번변경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관리자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(3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(4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(8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★원하는 상품번호를 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“먼저”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눌러주세요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메인관리자설정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추가재고설정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58231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7.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다음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-KR" altLang="en-US" sz="9600" dirty="0" err="1">
                <a:latin typeface="Neo둥근모" panose="02010509060201040203" pitchFamily="1" charset="-127"/>
                <a:ea typeface="Neo둥근모"/>
              </a:rPr>
              <a:t>메인관리자</a:t>
            </a:r>
            <a:r>
              <a:rPr lang="ko-KR" altLang="en-US" sz="9600" dirty="0">
                <a:latin typeface="Neo둥근모" panose="02010509060201040203" pitchFamily="1" charset="-127"/>
                <a:ea typeface="Neo둥근모"/>
              </a:rPr>
              <a:t> 설정</a:t>
            </a:r>
            <a:endParaRPr lang="en-US" altLang="ko-KR" sz="9600" dirty="0">
              <a:latin typeface="Neo둥근모" panose="02010509060201040203" pitchFamily="1" charset="-127"/>
              <a:ea typeface="Neo둥근모"/>
            </a:endParaRP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동작테스트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4.현재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재고등록 리스트</a:t>
            </a:r>
          </a:p>
          <a:p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5.</a:t>
            </a:r>
            <a:r>
              <a:rPr 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추가재고등록 리스트</a:t>
            </a:r>
            <a:endParaRPr lang="ko-KR" alt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판매건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판매건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]5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초간 누</a:t>
            </a:r>
            <a:r>
              <a:rPr lang="ko-KR" altLang="en-US" sz="9600" dirty="0" err="1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름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 초기화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이전단계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동작 테스트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구간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전체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8109491" y="11078970"/>
            <a:ext cx="7562058" cy="112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942" tIns="417942" rIns="417942" bIns="417942" anchor="t" anchorCtr="0">
            <a:spAutoFit/>
          </a:bodyPr>
          <a:lstStyle/>
          <a:p>
            <a:endParaRPr sz="18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구간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~ 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판매중지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★시스템을 점검하세요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관리자에게 연락해주시면 감사하겠습니다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.)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전체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7427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4.현재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4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092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5.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추가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4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 재고 등록</a:t>
            </a: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5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 판매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Google Shape;69;p16"/>
          <p:cNvSpPr/>
          <p:nvPr/>
        </p:nvSpPr>
        <p:spPr>
          <a:xfrm>
            <a:off x="1114425" y="2766059"/>
            <a:ext cx="12401550" cy="3486151"/>
          </a:xfrm>
          <a:prstGeom prst="rect">
            <a:avLst/>
          </a:prstGeom>
          <a:solidFill>
            <a:schemeClr val="tx1"/>
          </a:solidFill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9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재고 없음</a:t>
            </a:r>
            <a:endParaRPr sz="19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3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/>
              </a:rPr>
              <a:t>판매금액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" altLang="en-US" sz="19200" dirty="0">
                <a:solidFill>
                  <a:schemeClr val="dk1"/>
                </a:solidFill>
                <a:ea typeface="Neo둥근모"/>
              </a:rPr>
              <a:t>원</a:t>
            </a: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투입해주세요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(1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만 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원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권 가능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t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금액 투입중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투입금액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계속 투입해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설정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 관리자 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 등록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0800" tIns="0" rIns="28080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48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지폐인식기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기판개수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기판채널  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작동방식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방식 리스트</a:t>
            </a:r>
          </a:p>
        </p:txBody>
      </p:sp>
    </p:spTree>
    <p:extLst>
      <p:ext uri="{BB962C8B-B14F-4D97-AF65-F5344CB8AC3E}">
        <p14:creationId xmlns:p14="http://schemas.microsoft.com/office/powerpoint/2010/main" val="2053810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516</Words>
  <Application>Microsoft Office PowerPoint</Application>
  <PresentationFormat>사용자 지정</PresentationFormat>
  <Paragraphs>149</Paragraphs>
  <Slides>34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imwoo</dc:creator>
  <cp:lastModifiedBy>유빈</cp:lastModifiedBy>
  <cp:revision>55</cp:revision>
  <dcterms:modified xsi:type="dcterms:W3CDTF">2022-12-05T10:20:15Z</dcterms:modified>
</cp:coreProperties>
</file>