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7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6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8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88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8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0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50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549B-6834-465D-819F-668B48747D97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0D00-CBFA-4EDB-92F4-971FBACB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82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36725" y="2662238"/>
            <a:ext cx="551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設定資料庫連線</a:t>
            </a:r>
          </a:p>
        </p:txBody>
      </p:sp>
    </p:spTree>
    <p:extLst>
      <p:ext uri="{BB962C8B-B14F-4D97-AF65-F5344CB8AC3E}">
        <p14:creationId xmlns:p14="http://schemas.microsoft.com/office/powerpoint/2010/main" val="339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 r="28058" b="24956"/>
          <a:stretch>
            <a:fillRect/>
          </a:stretch>
        </p:blipFill>
        <p:spPr bwMode="auto">
          <a:xfrm>
            <a:off x="711200" y="82550"/>
            <a:ext cx="7734300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356100" y="4076700"/>
            <a:ext cx="350838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0" name="Oval 6"/>
          <p:cNvSpPr>
            <a:spLocks noChangeArrowheads="1"/>
          </p:cNvSpPr>
          <p:nvPr/>
        </p:nvSpPr>
        <p:spPr bwMode="auto">
          <a:xfrm>
            <a:off x="3579813" y="4221163"/>
            <a:ext cx="347662" cy="25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3708400" y="4437063"/>
            <a:ext cx="1152525" cy="250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16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76225"/>
            <a:ext cx="8488362" cy="641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476375" y="1989138"/>
            <a:ext cx="1209675" cy="407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1476375" y="4292600"/>
            <a:ext cx="4251325" cy="10017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476375" y="5300663"/>
            <a:ext cx="4230688" cy="484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1476375" y="2492375"/>
            <a:ext cx="1055688" cy="414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7235825" y="836613"/>
            <a:ext cx="865188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7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1" r="30211" b="25017"/>
          <a:stretch>
            <a:fillRect/>
          </a:stretch>
        </p:blipFill>
        <p:spPr bwMode="auto">
          <a:xfrm>
            <a:off x="654050" y="39688"/>
            <a:ext cx="7931150" cy="673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Line 5"/>
          <p:cNvSpPr>
            <a:spLocks noChangeShapeType="1"/>
          </p:cNvSpPr>
          <p:nvPr/>
        </p:nvSpPr>
        <p:spPr bwMode="auto">
          <a:xfrm flipH="1" flipV="1">
            <a:off x="2051050" y="3284538"/>
            <a:ext cx="2233613" cy="194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 flipH="1" flipV="1">
            <a:off x="3779838" y="3213100"/>
            <a:ext cx="431800" cy="2303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 flipV="1">
            <a:off x="4643438" y="3213100"/>
            <a:ext cx="936625" cy="2160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5003800" y="3284538"/>
            <a:ext cx="2160588" cy="2808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29" b="47900"/>
          <a:stretch>
            <a:fillRect/>
          </a:stretch>
        </p:blipFill>
        <p:spPr bwMode="auto">
          <a:xfrm>
            <a:off x="58738" y="123825"/>
            <a:ext cx="8970962" cy="66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88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52625" y="2779713"/>
            <a:ext cx="5670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設定重複區域</a:t>
            </a:r>
          </a:p>
        </p:txBody>
      </p:sp>
    </p:spTree>
    <p:extLst>
      <p:ext uri="{BB962C8B-B14F-4D97-AF65-F5344CB8AC3E}">
        <p14:creationId xmlns:p14="http://schemas.microsoft.com/office/powerpoint/2010/main" val="381651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4" b="16953"/>
          <a:stretch>
            <a:fillRect/>
          </a:stretch>
        </p:blipFill>
        <p:spPr bwMode="auto">
          <a:xfrm>
            <a:off x="120650" y="0"/>
            <a:ext cx="9023350" cy="676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4211638" y="2781300"/>
            <a:ext cx="4586287" cy="298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0" name="Line 6"/>
          <p:cNvSpPr>
            <a:spLocks noChangeShapeType="1"/>
          </p:cNvSpPr>
          <p:nvPr/>
        </p:nvSpPr>
        <p:spPr bwMode="auto">
          <a:xfrm>
            <a:off x="3708400" y="2924175"/>
            <a:ext cx="5032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404938" y="2678113"/>
            <a:ext cx="226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選取此列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5580063" y="3500438"/>
            <a:ext cx="609600" cy="339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3" name="Oval 9"/>
          <p:cNvSpPr>
            <a:spLocks noChangeArrowheads="1"/>
          </p:cNvSpPr>
          <p:nvPr/>
        </p:nvSpPr>
        <p:spPr bwMode="auto">
          <a:xfrm>
            <a:off x="4787900" y="3716338"/>
            <a:ext cx="298450" cy="2778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4787900" y="4149725"/>
            <a:ext cx="930275" cy="2206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5" name="Text Box 11"/>
          <p:cNvSpPr txBox="1">
            <a:spLocks noChangeArrowheads="1"/>
          </p:cNvSpPr>
          <p:nvPr/>
        </p:nvSpPr>
        <p:spPr bwMode="auto">
          <a:xfrm>
            <a:off x="6215063" y="3268663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4284663" y="3500438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187" name="Text Box 13"/>
          <p:cNvSpPr txBox="1">
            <a:spLocks noChangeArrowheads="1"/>
          </p:cNvSpPr>
          <p:nvPr/>
        </p:nvSpPr>
        <p:spPr bwMode="auto">
          <a:xfrm>
            <a:off x="4356100" y="4005263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604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939800"/>
            <a:ext cx="8361363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1908175" y="2781300"/>
            <a:ext cx="2606675" cy="857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4" name="Oval 6"/>
          <p:cNvSpPr>
            <a:spLocks noChangeArrowheads="1"/>
          </p:cNvSpPr>
          <p:nvPr/>
        </p:nvSpPr>
        <p:spPr bwMode="auto">
          <a:xfrm>
            <a:off x="7019925" y="1844675"/>
            <a:ext cx="1103313" cy="7635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7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6" b="22511"/>
          <a:stretch>
            <a:fillRect/>
          </a:stretch>
        </p:blipFill>
        <p:spPr bwMode="auto">
          <a:xfrm>
            <a:off x="60325" y="90488"/>
            <a:ext cx="9013825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3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31950" y="2601913"/>
            <a:ext cx="5670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設定顯示區域</a:t>
            </a:r>
          </a:p>
        </p:txBody>
      </p:sp>
    </p:spTree>
    <p:extLst>
      <p:ext uri="{BB962C8B-B14F-4D97-AF65-F5344CB8AC3E}">
        <p14:creationId xmlns:p14="http://schemas.microsoft.com/office/powerpoint/2010/main" val="173767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7" t="11035" r="27721" b="15674"/>
          <a:stretch>
            <a:fillRect/>
          </a:stretch>
        </p:blipFill>
        <p:spPr bwMode="auto">
          <a:xfrm>
            <a:off x="50800" y="76200"/>
            <a:ext cx="9048750" cy="676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9213" y="2362200"/>
            <a:ext cx="203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選取此區域</a:t>
            </a:r>
          </a:p>
        </p:txBody>
      </p:sp>
      <p:sp>
        <p:nvSpPr>
          <p:cNvPr id="54276" name="Line 6"/>
          <p:cNvSpPr>
            <a:spLocks noChangeShapeType="1"/>
          </p:cNvSpPr>
          <p:nvPr/>
        </p:nvSpPr>
        <p:spPr bwMode="auto">
          <a:xfrm flipV="1">
            <a:off x="1763713" y="1628775"/>
            <a:ext cx="720725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4283075" y="3068638"/>
            <a:ext cx="693738" cy="2428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3419475" y="4149725"/>
            <a:ext cx="83502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5076825" y="4129088"/>
            <a:ext cx="1670050" cy="250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992688" y="269875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771775" y="4005263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732588" y="3789363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20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303213" y="109538"/>
            <a:ext cx="4945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開啟「</a:t>
            </a:r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index.php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」網頁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14325" y="765175"/>
            <a:ext cx="77835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修改上方標題區圖片</a:t>
            </a:r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可用元件設計師</a:t>
            </a:r>
            <a:r>
              <a:rPr lang="en-US" altLang="zh-TW" sz="320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及</a:t>
            </a:r>
          </a:p>
          <a:p>
            <a:pPr eaLnBrk="1" hangingPunct="1"/>
            <a:r>
              <a:rPr lang="zh-TW" altLang="en-US" sz="3200">
                <a:latin typeface="微軟正黑體" pitchFamily="34" charset="-120"/>
                <a:ea typeface="微軟正黑體" pitchFamily="34" charset="-120"/>
              </a:rPr>
              <a:t>    下方版權區文字</a:t>
            </a:r>
          </a:p>
        </p:txBody>
      </p:sp>
    </p:spTree>
    <p:extLst>
      <p:ext uri="{BB962C8B-B14F-4D97-AF65-F5344CB8AC3E}">
        <p14:creationId xmlns:p14="http://schemas.microsoft.com/office/powerpoint/2010/main" val="171922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425575"/>
            <a:ext cx="7412037" cy="35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9" name="Oval 5"/>
          <p:cNvSpPr>
            <a:spLocks noChangeArrowheads="1"/>
          </p:cNvSpPr>
          <p:nvPr/>
        </p:nvSpPr>
        <p:spPr bwMode="auto">
          <a:xfrm>
            <a:off x="6732588" y="2349500"/>
            <a:ext cx="919162" cy="701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1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6"/>
          <a:stretch>
            <a:fillRect/>
          </a:stretch>
        </p:blipFill>
        <p:spPr bwMode="auto">
          <a:xfrm>
            <a:off x="60325" y="73025"/>
            <a:ext cx="9037638" cy="665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6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4213" y="2781300"/>
            <a:ext cx="749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插入資料集導覽狀態及資料集導覽列</a:t>
            </a:r>
          </a:p>
        </p:txBody>
      </p:sp>
    </p:spTree>
    <p:extLst>
      <p:ext uri="{BB962C8B-B14F-4D97-AF65-F5344CB8AC3E}">
        <p14:creationId xmlns:p14="http://schemas.microsoft.com/office/powerpoint/2010/main" val="388801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78" b="14169"/>
          <a:stretch>
            <a:fillRect/>
          </a:stretch>
        </p:blipFill>
        <p:spPr bwMode="auto">
          <a:xfrm>
            <a:off x="53975" y="58738"/>
            <a:ext cx="9045575" cy="674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1" name="Line 5"/>
          <p:cNvSpPr>
            <a:spLocks noChangeShapeType="1"/>
          </p:cNvSpPr>
          <p:nvPr/>
        </p:nvSpPr>
        <p:spPr bwMode="auto">
          <a:xfrm flipH="1" flipV="1">
            <a:off x="4284663" y="3357563"/>
            <a:ext cx="3527425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885113" y="407670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1403350" y="0"/>
            <a:ext cx="38735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4" name="Rectangle 8"/>
          <p:cNvSpPr>
            <a:spLocks noChangeArrowheads="1"/>
          </p:cNvSpPr>
          <p:nvPr/>
        </p:nvSpPr>
        <p:spPr bwMode="auto">
          <a:xfrm>
            <a:off x="1476375" y="4149725"/>
            <a:ext cx="747713" cy="2492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3059113" y="5229225"/>
            <a:ext cx="2360612" cy="238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9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52525"/>
            <a:ext cx="75644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5" name="Oval 5"/>
          <p:cNvSpPr>
            <a:spLocks noChangeArrowheads="1"/>
          </p:cNvSpPr>
          <p:nvPr/>
        </p:nvSpPr>
        <p:spPr bwMode="auto">
          <a:xfrm>
            <a:off x="6588125" y="1989138"/>
            <a:ext cx="1101725" cy="9080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2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1" r="29802" b="28421"/>
          <a:stretch>
            <a:fillRect/>
          </a:stretch>
        </p:blipFill>
        <p:spPr bwMode="auto">
          <a:xfrm>
            <a:off x="128588" y="58738"/>
            <a:ext cx="8902700" cy="665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468313" y="5448300"/>
            <a:ext cx="2400300" cy="3937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2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5" t="13789" r="22780" b="21165"/>
          <a:stretch>
            <a:fillRect/>
          </a:stretch>
        </p:blipFill>
        <p:spPr bwMode="auto">
          <a:xfrm>
            <a:off x="60325" y="52388"/>
            <a:ext cx="8820150" cy="675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3" name="Line 5"/>
          <p:cNvSpPr>
            <a:spLocks noChangeShapeType="1"/>
          </p:cNvSpPr>
          <p:nvPr/>
        </p:nvSpPr>
        <p:spPr bwMode="auto">
          <a:xfrm flipV="1">
            <a:off x="6300788" y="2997200"/>
            <a:ext cx="7921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64163" y="501332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點右方儲存格</a:t>
            </a:r>
          </a:p>
        </p:txBody>
      </p:sp>
    </p:spTree>
    <p:extLst>
      <p:ext uri="{BB962C8B-B14F-4D97-AF65-F5344CB8AC3E}">
        <p14:creationId xmlns:p14="http://schemas.microsoft.com/office/powerpoint/2010/main" val="120542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8" b="15025"/>
          <a:stretch>
            <a:fillRect/>
          </a:stretch>
        </p:blipFill>
        <p:spPr bwMode="auto">
          <a:xfrm>
            <a:off x="50800" y="104775"/>
            <a:ext cx="905192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403350" y="96838"/>
            <a:ext cx="492125" cy="220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1403350" y="4221163"/>
            <a:ext cx="858838" cy="234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3059113" y="5084763"/>
            <a:ext cx="2647950" cy="2952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437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509588"/>
            <a:ext cx="7972425" cy="571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979613" y="2781300"/>
            <a:ext cx="1187450" cy="7223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6732588" y="1557338"/>
            <a:ext cx="1217612" cy="1012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3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t="5362" r="30086" b="26675"/>
          <a:stretch>
            <a:fillRect/>
          </a:stretch>
        </p:blipFill>
        <p:spPr bwMode="auto">
          <a:xfrm>
            <a:off x="533400" y="50800"/>
            <a:ext cx="8331200" cy="667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5" name="Oval 5"/>
          <p:cNvSpPr>
            <a:spLocks noChangeArrowheads="1"/>
          </p:cNvSpPr>
          <p:nvPr/>
        </p:nvSpPr>
        <p:spPr bwMode="auto">
          <a:xfrm>
            <a:off x="6804025" y="5229225"/>
            <a:ext cx="1655763" cy="7207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97"/>
          <a:stretch>
            <a:fillRect/>
          </a:stretch>
        </p:blipFill>
        <p:spPr bwMode="auto">
          <a:xfrm>
            <a:off x="28575" y="95250"/>
            <a:ext cx="9097963" cy="672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11863" y="1125538"/>
            <a:ext cx="388937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2" name="Oval 6"/>
          <p:cNvSpPr>
            <a:spLocks noChangeArrowheads="1"/>
          </p:cNvSpPr>
          <p:nvPr/>
        </p:nvSpPr>
        <p:spPr bwMode="auto">
          <a:xfrm>
            <a:off x="6011863" y="1412875"/>
            <a:ext cx="282575" cy="2905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6156325" y="1700213"/>
            <a:ext cx="649288" cy="2444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68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06413"/>
            <a:ext cx="7456487" cy="5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700338" y="1557338"/>
            <a:ext cx="2276475" cy="3419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6" name="Oval 6"/>
          <p:cNvSpPr>
            <a:spLocks noChangeArrowheads="1"/>
          </p:cNvSpPr>
          <p:nvPr/>
        </p:nvSpPr>
        <p:spPr bwMode="auto">
          <a:xfrm>
            <a:off x="6877050" y="1412875"/>
            <a:ext cx="1120775" cy="7524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7313"/>
            <a:ext cx="8780463" cy="676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3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46150" y="2865438"/>
            <a:ext cx="678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修正程式頁面的連線校對設定</a:t>
            </a:r>
          </a:p>
        </p:txBody>
      </p:sp>
    </p:spTree>
    <p:extLst>
      <p:ext uri="{BB962C8B-B14F-4D97-AF65-F5344CB8AC3E}">
        <p14:creationId xmlns:p14="http://schemas.microsoft.com/office/powerpoint/2010/main" val="13585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8438"/>
            <a:ext cx="83693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41613" y="417195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快點二下開啟此檔案</a:t>
            </a:r>
          </a:p>
        </p:txBody>
      </p:sp>
      <p:sp>
        <p:nvSpPr>
          <p:cNvPr id="41988" name="Line 6"/>
          <p:cNvSpPr>
            <a:spLocks noChangeShapeType="1"/>
          </p:cNvSpPr>
          <p:nvPr/>
        </p:nvSpPr>
        <p:spPr bwMode="auto">
          <a:xfrm flipH="1" flipV="1">
            <a:off x="2843213" y="1484313"/>
            <a:ext cx="504825" cy="2592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1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3" b="59813"/>
          <a:stretch>
            <a:fillRect/>
          </a:stretch>
        </p:blipFill>
        <p:spPr bwMode="auto">
          <a:xfrm>
            <a:off x="60325" y="84138"/>
            <a:ext cx="8967788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9" b="68846"/>
          <a:stretch>
            <a:fillRect/>
          </a:stretch>
        </p:blipFill>
        <p:spPr bwMode="auto">
          <a:xfrm>
            <a:off x="66675" y="82550"/>
            <a:ext cx="9002713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76225" y="1206500"/>
            <a:ext cx="1217613" cy="420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903913" y="6235700"/>
            <a:ext cx="3068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2. </a:t>
            </a:r>
            <a:r>
              <a:rPr lang="zh-TW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輸入此句程式碼</a:t>
            </a:r>
          </a:p>
        </p:txBody>
      </p:sp>
      <p:sp>
        <p:nvSpPr>
          <p:cNvPr id="43015" name="Oval 10"/>
          <p:cNvSpPr>
            <a:spLocks noChangeArrowheads="1"/>
          </p:cNvSpPr>
          <p:nvPr/>
        </p:nvSpPr>
        <p:spPr bwMode="auto">
          <a:xfrm>
            <a:off x="1979613" y="1773238"/>
            <a:ext cx="360362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2339975" y="18446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017" name="Rectangle 13"/>
          <p:cNvSpPr>
            <a:spLocks noChangeArrowheads="1"/>
          </p:cNvSpPr>
          <p:nvPr/>
        </p:nvSpPr>
        <p:spPr bwMode="auto">
          <a:xfrm>
            <a:off x="1403350" y="5734050"/>
            <a:ext cx="5383213" cy="330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8" name="Line 14"/>
          <p:cNvSpPr>
            <a:spLocks noChangeShapeType="1"/>
          </p:cNvSpPr>
          <p:nvPr/>
        </p:nvSpPr>
        <p:spPr bwMode="auto">
          <a:xfrm flipH="1" flipV="1">
            <a:off x="3635375" y="6092825"/>
            <a:ext cx="22320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16013" y="3068638"/>
            <a:ext cx="678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</a:rPr>
              <a:t>繫結資料集及佈布置顯示欄位</a:t>
            </a:r>
          </a:p>
        </p:txBody>
      </p:sp>
    </p:spTree>
    <p:extLst>
      <p:ext uri="{BB962C8B-B14F-4D97-AF65-F5344CB8AC3E}">
        <p14:creationId xmlns:p14="http://schemas.microsoft.com/office/powerpoint/2010/main" val="416993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Office PowerPoint</Application>
  <PresentationFormat>如螢幕大小 (4:3)</PresentationFormat>
  <Paragraphs>23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2017-01-24T07:23:16Z</dcterms:created>
  <dcterms:modified xsi:type="dcterms:W3CDTF">2024-03-15T07:23:32Z</dcterms:modified>
</cp:coreProperties>
</file>