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25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87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59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20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38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26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43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7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1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F148-6A77-440B-AF0B-3E6DE2783100}" type="datetimeFigureOut">
              <a:rPr lang="zh-TW" altLang="en-US" smtClean="0"/>
              <a:t>2017/1/24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8CD5-8A22-4904-93FA-5A9C201313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7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32303" y="2844085"/>
            <a:ext cx="61975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Detail.php</a:t>
            </a:r>
            <a:r>
              <a:rPr lang="en-US" altLang="zh-TW" sz="6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66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網頁</a:t>
            </a:r>
            <a:endParaRPr lang="zh-TW" altLang="en-US" sz="66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320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4"/>
          <p:cNvPicPr>
            <a:picLocks noChangeAspect="1" noChangeArrowheads="1"/>
          </p:cNvPicPr>
          <p:nvPr/>
        </p:nvPicPr>
        <p:blipFill>
          <a:blip r:embed="rId2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85" b="23083"/>
          <a:stretch>
            <a:fillRect/>
          </a:stretch>
        </p:blipFill>
        <p:spPr bwMode="auto">
          <a:xfrm>
            <a:off x="50800" y="23813"/>
            <a:ext cx="9032875" cy="67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31775" y="1358900"/>
            <a:ext cx="378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開啟「</a:t>
            </a:r>
            <a:r>
              <a:rPr lang="en-US" altLang="zh-TW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detail.php</a:t>
            </a:r>
            <a:r>
              <a:rPr lang="zh-TW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」網頁</a:t>
            </a:r>
          </a:p>
        </p:txBody>
      </p:sp>
      <p:pic>
        <p:nvPicPr>
          <p:cNvPr id="768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713038"/>
            <a:ext cx="5111750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3851275" y="2708275"/>
            <a:ext cx="519113" cy="2952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6" name="Oval 8"/>
          <p:cNvSpPr>
            <a:spLocks noChangeArrowheads="1"/>
          </p:cNvSpPr>
          <p:nvPr/>
        </p:nvSpPr>
        <p:spPr bwMode="auto">
          <a:xfrm>
            <a:off x="2916238" y="2924175"/>
            <a:ext cx="395287" cy="2428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3059113" y="3141663"/>
            <a:ext cx="1281112" cy="207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3616325" y="2124075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2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04813"/>
            <a:ext cx="8188325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1476375" y="1989138"/>
            <a:ext cx="1219200" cy="4460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1547813" y="4221163"/>
            <a:ext cx="4149725" cy="92868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829" name="Oval 7"/>
          <p:cNvSpPr>
            <a:spLocks noChangeArrowheads="1"/>
          </p:cNvSpPr>
          <p:nvPr/>
        </p:nvSpPr>
        <p:spPr bwMode="auto">
          <a:xfrm>
            <a:off x="7164388" y="908050"/>
            <a:ext cx="792162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62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2" t="11606" r="30469" b="31807"/>
          <a:stretch>
            <a:fillRect/>
          </a:stretch>
        </p:blipFill>
        <p:spPr bwMode="auto">
          <a:xfrm>
            <a:off x="65088" y="88900"/>
            <a:ext cx="9036050" cy="672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1" name="Line 5"/>
          <p:cNvSpPr>
            <a:spLocks noChangeShapeType="1"/>
          </p:cNvSpPr>
          <p:nvPr/>
        </p:nvSpPr>
        <p:spPr bwMode="auto">
          <a:xfrm flipH="1" flipV="1">
            <a:off x="1979613" y="1844675"/>
            <a:ext cx="1728787" cy="3384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 flipH="1" flipV="1">
            <a:off x="4643438" y="1844675"/>
            <a:ext cx="144462" cy="3816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3" name="Line 7"/>
          <p:cNvSpPr>
            <a:spLocks noChangeShapeType="1"/>
          </p:cNvSpPr>
          <p:nvPr/>
        </p:nvSpPr>
        <p:spPr bwMode="auto">
          <a:xfrm flipH="1" flipV="1">
            <a:off x="3132138" y="2276475"/>
            <a:ext cx="935037" cy="3168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4" name="Line 8"/>
          <p:cNvSpPr>
            <a:spLocks noChangeShapeType="1"/>
          </p:cNvSpPr>
          <p:nvPr/>
        </p:nvSpPr>
        <p:spPr bwMode="auto">
          <a:xfrm flipV="1">
            <a:off x="5076825" y="2276475"/>
            <a:ext cx="574675" cy="3744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8855" name="Line 9"/>
          <p:cNvSpPr>
            <a:spLocks noChangeShapeType="1"/>
          </p:cNvSpPr>
          <p:nvPr/>
        </p:nvSpPr>
        <p:spPr bwMode="auto">
          <a:xfrm flipH="1" flipV="1">
            <a:off x="1258888" y="2708275"/>
            <a:ext cx="2305050" cy="30972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44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2" t="8739" r="31316" b="34645"/>
          <a:stretch>
            <a:fillRect/>
          </a:stretch>
        </p:blipFill>
        <p:spPr bwMode="auto">
          <a:xfrm>
            <a:off x="49213" y="39688"/>
            <a:ext cx="4376737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8054" r="31619" b="55470"/>
          <a:stretch>
            <a:fillRect/>
          </a:stretch>
        </p:blipFill>
        <p:spPr bwMode="auto">
          <a:xfrm>
            <a:off x="3386138" y="3421063"/>
            <a:ext cx="5730875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577850" y="908050"/>
            <a:ext cx="2049463" cy="2270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77" name="Line 7"/>
          <p:cNvSpPr>
            <a:spLocks noChangeShapeType="1"/>
          </p:cNvSpPr>
          <p:nvPr/>
        </p:nvSpPr>
        <p:spPr bwMode="auto">
          <a:xfrm>
            <a:off x="1116013" y="1052513"/>
            <a:ext cx="2232025" cy="34559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3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如螢幕大小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2017-01-24T07:26:58Z</dcterms:created>
  <dcterms:modified xsi:type="dcterms:W3CDTF">2017-01-24T07:30:01Z</dcterms:modified>
</cp:coreProperties>
</file>