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764-99A0-43F7-9B1A-81EBA45CCAEA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8651-AFA7-48B6-92E4-E63C9FCFD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87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764-99A0-43F7-9B1A-81EBA45CCAEA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8651-AFA7-48B6-92E4-E63C9FCFD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25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764-99A0-43F7-9B1A-81EBA45CCAEA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8651-AFA7-48B6-92E4-E63C9FCFD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79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764-99A0-43F7-9B1A-81EBA45CCAEA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8651-AFA7-48B6-92E4-E63C9FCFD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54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764-99A0-43F7-9B1A-81EBA45CCAEA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8651-AFA7-48B6-92E4-E63C9FCFD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26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764-99A0-43F7-9B1A-81EBA45CCAEA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8651-AFA7-48B6-92E4-E63C9FCFD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06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764-99A0-43F7-9B1A-81EBA45CCAEA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8651-AFA7-48B6-92E4-E63C9FCFD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764-99A0-43F7-9B1A-81EBA45CCAEA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8651-AFA7-48B6-92E4-E63C9FCFD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20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764-99A0-43F7-9B1A-81EBA45CCAEA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8651-AFA7-48B6-92E4-E63C9FCFD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0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764-99A0-43F7-9B1A-81EBA45CCAEA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8651-AFA7-48B6-92E4-E63C9FCFD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77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764-99A0-43F7-9B1A-81EBA45CCAEA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8651-AFA7-48B6-92E4-E63C9FCFD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0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0764-99A0-43F7-9B1A-81EBA45CCAEA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98651-AFA7-48B6-92E4-E63C9FCFD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08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58825" y="3284538"/>
            <a:ext cx="780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</a:rPr>
              <a:t>管理者登入頁面的製作</a:t>
            </a:r>
          </a:p>
        </p:txBody>
      </p:sp>
      <p:sp>
        <p:nvSpPr>
          <p:cNvPr id="80899" name="文字方塊 1"/>
          <p:cNvSpPr txBox="1">
            <a:spLocks noChangeArrowheads="1"/>
          </p:cNvSpPr>
          <p:nvPr/>
        </p:nvSpPr>
        <p:spPr bwMode="auto">
          <a:xfrm>
            <a:off x="319088" y="1085850"/>
            <a:ext cx="7258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3600" b="1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設定 </a:t>
            </a:r>
            <a:r>
              <a:rPr lang="en-US" altLang="zh-TW" sz="3600" b="1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index.php </a:t>
            </a:r>
            <a:r>
              <a:rPr lang="zh-TW" altLang="en-US" sz="3600" b="1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頁面右上方之圖示</a:t>
            </a:r>
            <a:endParaRPr lang="en-US" altLang="zh-TW" sz="3600" b="1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3600" b="1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超連結至 </a:t>
            </a:r>
            <a:r>
              <a:rPr lang="en-US" altLang="zh-TW" sz="3600" b="1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login.php </a:t>
            </a:r>
            <a:r>
              <a:rPr lang="zh-TW" altLang="en-US" sz="3600" b="1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網頁</a:t>
            </a:r>
          </a:p>
        </p:txBody>
      </p:sp>
      <p:sp>
        <p:nvSpPr>
          <p:cNvPr id="80900" name="文字方塊 2"/>
          <p:cNvSpPr txBox="1">
            <a:spLocks noChangeArrowheads="1"/>
          </p:cNvSpPr>
          <p:nvPr/>
        </p:nvSpPr>
        <p:spPr bwMode="auto">
          <a:xfrm>
            <a:off x="3132138" y="4437063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00">
                <a:solidFill>
                  <a:srgbClr val="0000CC"/>
                </a:solidFill>
              </a:rPr>
              <a:t>Login.php</a:t>
            </a:r>
            <a:endParaRPr lang="zh-TW" altLang="en-US" sz="40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9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1" b="5516"/>
          <a:stretch>
            <a:fillRect/>
          </a:stretch>
        </p:blipFill>
        <p:spPr bwMode="auto">
          <a:xfrm>
            <a:off x="39688" y="12700"/>
            <a:ext cx="9113837" cy="680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橢圓 1"/>
          <p:cNvSpPr/>
          <p:nvPr/>
        </p:nvSpPr>
        <p:spPr>
          <a:xfrm>
            <a:off x="8459788" y="981075"/>
            <a:ext cx="385762" cy="420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1924" name="文字方塊 2"/>
          <p:cNvSpPr txBox="1">
            <a:spLocks noChangeArrowheads="1"/>
          </p:cNvSpPr>
          <p:nvPr/>
        </p:nvSpPr>
        <p:spPr bwMode="auto">
          <a:xfrm>
            <a:off x="8431213" y="2968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>
                <a:solidFill>
                  <a:srgbClr val="FF0000"/>
                </a:solidFill>
              </a:rPr>
              <a:t>1</a:t>
            </a:r>
            <a:endParaRPr lang="zh-TW" altLang="en-US" sz="360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813" y="6237288"/>
            <a:ext cx="887412" cy="44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1926" name="文字方塊 5"/>
          <p:cNvSpPr txBox="1">
            <a:spLocks noChangeArrowheads="1"/>
          </p:cNvSpPr>
          <p:nvPr/>
        </p:nvSpPr>
        <p:spPr bwMode="auto">
          <a:xfrm>
            <a:off x="2435225" y="6135688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>
                <a:solidFill>
                  <a:srgbClr val="FF0000"/>
                </a:solidFill>
              </a:rPr>
              <a:t>2</a:t>
            </a:r>
            <a:endParaRPr lang="zh-TW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0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41" b="5127"/>
          <a:stretch>
            <a:fillRect/>
          </a:stretch>
        </p:blipFill>
        <p:spPr bwMode="auto">
          <a:xfrm>
            <a:off x="9525" y="33338"/>
            <a:ext cx="9113838" cy="680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87313" y="855663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開啟「</a:t>
            </a:r>
            <a:r>
              <a:rPr lang="en-US" altLang="zh-TW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login.php</a:t>
            </a:r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」網頁</a:t>
            </a:r>
          </a:p>
        </p:txBody>
      </p:sp>
      <p:sp>
        <p:nvSpPr>
          <p:cNvPr id="82948" name="Line 6"/>
          <p:cNvSpPr>
            <a:spLocks noChangeShapeType="1"/>
          </p:cNvSpPr>
          <p:nvPr/>
        </p:nvSpPr>
        <p:spPr bwMode="auto">
          <a:xfrm flipH="1">
            <a:off x="1042988" y="1844675"/>
            <a:ext cx="5616575" cy="4392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949" name="Rectangle 7"/>
          <p:cNvSpPr>
            <a:spLocks noChangeArrowheads="1"/>
          </p:cNvSpPr>
          <p:nvPr/>
        </p:nvSpPr>
        <p:spPr bwMode="auto">
          <a:xfrm>
            <a:off x="404813" y="6189663"/>
            <a:ext cx="817562" cy="298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84213" y="3716338"/>
            <a:ext cx="295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檢視各欄位之名稱</a:t>
            </a:r>
          </a:p>
        </p:txBody>
      </p:sp>
    </p:spTree>
    <p:extLst>
      <p:ext uri="{BB962C8B-B14F-4D97-AF65-F5344CB8AC3E}">
        <p14:creationId xmlns:p14="http://schemas.microsoft.com/office/powerpoint/2010/main" val="212737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86" b="14937"/>
          <a:stretch>
            <a:fillRect/>
          </a:stretch>
        </p:blipFill>
        <p:spPr bwMode="auto">
          <a:xfrm>
            <a:off x="111125" y="111125"/>
            <a:ext cx="8961438" cy="667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300788" y="4365625"/>
            <a:ext cx="384175" cy="236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5867400" y="4602163"/>
            <a:ext cx="288925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867400" y="4805363"/>
            <a:ext cx="1173163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1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47675"/>
            <a:ext cx="8513763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403350" y="2133600"/>
            <a:ext cx="1223963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7524750" y="1052513"/>
            <a:ext cx="792163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32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0" t="20757" r="28096" b="13248"/>
          <a:stretch>
            <a:fillRect/>
          </a:stretch>
        </p:blipFill>
        <p:spPr bwMode="auto">
          <a:xfrm>
            <a:off x="134938" y="128588"/>
            <a:ext cx="8934450" cy="66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19" name="Rectangle 5"/>
          <p:cNvSpPr>
            <a:spLocks noChangeArrowheads="1"/>
          </p:cNvSpPr>
          <p:nvPr/>
        </p:nvSpPr>
        <p:spPr bwMode="auto">
          <a:xfrm>
            <a:off x="3276600" y="2133600"/>
            <a:ext cx="833438" cy="320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0" name="Rectangle 6"/>
          <p:cNvSpPr>
            <a:spLocks noChangeArrowheads="1"/>
          </p:cNvSpPr>
          <p:nvPr/>
        </p:nvSpPr>
        <p:spPr bwMode="auto">
          <a:xfrm>
            <a:off x="2070100" y="4918075"/>
            <a:ext cx="3781425" cy="2698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74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17488"/>
            <a:ext cx="8697912" cy="64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3" name="Rectangle 5"/>
          <p:cNvSpPr>
            <a:spLocks noChangeArrowheads="1"/>
          </p:cNvSpPr>
          <p:nvPr/>
        </p:nvSpPr>
        <p:spPr bwMode="auto">
          <a:xfrm>
            <a:off x="2771775" y="620713"/>
            <a:ext cx="1366838" cy="30749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4" name="Oval 6"/>
          <p:cNvSpPr>
            <a:spLocks noChangeArrowheads="1"/>
          </p:cNvSpPr>
          <p:nvPr/>
        </p:nvSpPr>
        <p:spPr bwMode="auto">
          <a:xfrm>
            <a:off x="2700338" y="3789363"/>
            <a:ext cx="438150" cy="396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5" name="Rectangle 7"/>
          <p:cNvSpPr>
            <a:spLocks noChangeArrowheads="1"/>
          </p:cNvSpPr>
          <p:nvPr/>
        </p:nvSpPr>
        <p:spPr bwMode="auto">
          <a:xfrm>
            <a:off x="2771775" y="4149725"/>
            <a:ext cx="1184275" cy="3841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6" name="Oval 8"/>
          <p:cNvSpPr>
            <a:spLocks noChangeArrowheads="1"/>
          </p:cNvSpPr>
          <p:nvPr/>
        </p:nvSpPr>
        <p:spPr bwMode="auto">
          <a:xfrm>
            <a:off x="7524750" y="620713"/>
            <a:ext cx="792163" cy="5048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4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如螢幕大小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2017-01-24T07:31:01Z</dcterms:created>
  <dcterms:modified xsi:type="dcterms:W3CDTF">2017-01-24T07:31:33Z</dcterms:modified>
</cp:coreProperties>
</file>