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1CD42F9-73AE-49D0-8668-799EF900DC61}" type="datetimeFigureOut">
              <a:rPr lang="en-IN" smtClean="0"/>
              <a:t>09-03-2023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4745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399464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1364150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7F7753-3855-4D64-AA39-97FE2D07530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551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3163594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CD42F9-73AE-49D0-8668-799EF900DC61}"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382076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CD42F9-73AE-49D0-8668-799EF900DC61}"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1908831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D42F9-73AE-49D0-8668-799EF900DC6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1070430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1CD42F9-73AE-49D0-8668-799EF900DC61}" type="datetimeFigureOut">
              <a:rPr lang="en-IN" smtClean="0"/>
              <a:t>09-03-2023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75600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D42F9-73AE-49D0-8668-799EF900DC61}"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24600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1CD42F9-73AE-49D0-8668-799EF900DC61}" type="datetimeFigureOut">
              <a:rPr lang="en-IN" smtClean="0"/>
              <a:t>09-03-2023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390797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75969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D42F9-73AE-49D0-8668-799EF900DC61}"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198043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CD42F9-73AE-49D0-8668-799EF900DC61}"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428625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D42F9-73AE-49D0-8668-799EF900DC61}"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201983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16669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D42F9-73AE-49D0-8668-799EF900DC61}"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F7753-3855-4D64-AA39-97FE2D07530C}" type="slidenum">
              <a:rPr lang="en-IN" smtClean="0"/>
              <a:t>‹#›</a:t>
            </a:fld>
            <a:endParaRPr lang="en-IN"/>
          </a:p>
        </p:txBody>
      </p:sp>
    </p:spTree>
    <p:extLst>
      <p:ext uri="{BB962C8B-B14F-4D97-AF65-F5344CB8AC3E}">
        <p14:creationId xmlns:p14="http://schemas.microsoft.com/office/powerpoint/2010/main" val="43716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CD42F9-73AE-49D0-8668-799EF900DC61}" type="datetimeFigureOut">
              <a:rPr lang="en-IN" smtClean="0"/>
              <a:t>09-03-2023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7F7753-3855-4D64-AA39-97FE2D07530C}" type="slidenum">
              <a:rPr lang="en-IN" smtClean="0"/>
              <a:t>‹#›</a:t>
            </a:fld>
            <a:endParaRPr lang="en-IN"/>
          </a:p>
        </p:txBody>
      </p:sp>
    </p:spTree>
    <p:extLst>
      <p:ext uri="{BB962C8B-B14F-4D97-AF65-F5344CB8AC3E}">
        <p14:creationId xmlns:p14="http://schemas.microsoft.com/office/powerpoint/2010/main" val="225859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4FF0-1289-036A-FC11-E1C889058BE1}"/>
              </a:ext>
            </a:extLst>
          </p:cNvPr>
          <p:cNvSpPr>
            <a:spLocks noGrp="1"/>
          </p:cNvSpPr>
          <p:nvPr>
            <p:ph type="ctrTitle"/>
          </p:nvPr>
        </p:nvSpPr>
        <p:spPr/>
        <p:txBody>
          <a:bodyPr/>
          <a:lstStyle/>
          <a:p>
            <a:r>
              <a:rPr lang="en-IN" dirty="0" err="1"/>
              <a:t>Triptok</a:t>
            </a:r>
            <a:endParaRPr lang="en-IN" dirty="0"/>
          </a:p>
        </p:txBody>
      </p:sp>
      <p:sp>
        <p:nvSpPr>
          <p:cNvPr id="3" name="Subtitle 2">
            <a:extLst>
              <a:ext uri="{FF2B5EF4-FFF2-40B4-BE49-F238E27FC236}">
                <a16:creationId xmlns:a16="http://schemas.microsoft.com/office/drawing/2014/main" id="{8EA09213-1D3F-E45F-8DF1-E41FB436CA3B}"/>
              </a:ext>
            </a:extLst>
          </p:cNvPr>
          <p:cNvSpPr>
            <a:spLocks noGrp="1"/>
          </p:cNvSpPr>
          <p:nvPr>
            <p:ph type="subTitle" idx="1"/>
          </p:nvPr>
        </p:nvSpPr>
        <p:spPr/>
        <p:txBody>
          <a:bodyPr/>
          <a:lstStyle/>
          <a:p>
            <a:r>
              <a:rPr lang="en-US" b="1" i="0" dirty="0" err="1">
                <a:effectLst/>
                <a:latin typeface="-apple-system"/>
              </a:rPr>
              <a:t>Triptok</a:t>
            </a:r>
            <a:r>
              <a:rPr lang="en-US" b="1" i="0" dirty="0">
                <a:effectLst/>
                <a:latin typeface="-apple-system"/>
              </a:rPr>
              <a:t> is an </a:t>
            </a:r>
            <a:r>
              <a:rPr lang="en-US" b="1" i="0" dirty="0" err="1">
                <a:effectLst/>
                <a:latin typeface="-apple-system"/>
              </a:rPr>
              <a:t>indian</a:t>
            </a:r>
            <a:r>
              <a:rPr lang="en-US" b="1" i="0" dirty="0">
                <a:effectLst/>
                <a:latin typeface="-apple-system"/>
              </a:rPr>
              <a:t> traveling company. It started in January 2002 in Mumbai by Raj Ambani. it first Tour was </a:t>
            </a:r>
            <a:r>
              <a:rPr lang="en-US" b="1" i="0" dirty="0" err="1">
                <a:effectLst/>
                <a:latin typeface="-apple-system"/>
              </a:rPr>
              <a:t>india</a:t>
            </a:r>
            <a:r>
              <a:rPr lang="en-US" b="1" i="0" dirty="0">
                <a:effectLst/>
                <a:latin typeface="-apple-system"/>
              </a:rPr>
              <a:t> to </a:t>
            </a:r>
            <a:r>
              <a:rPr lang="en-US" b="1" i="0" dirty="0" err="1">
                <a:effectLst/>
                <a:latin typeface="-apple-system"/>
              </a:rPr>
              <a:t>dubai</a:t>
            </a:r>
            <a:r>
              <a:rPr lang="en-US" b="1" i="0" dirty="0">
                <a:effectLst/>
                <a:latin typeface="-apple-system"/>
              </a:rPr>
              <a:t> with  60 members. </a:t>
            </a:r>
          </a:p>
          <a:p>
            <a:endParaRPr lang="en-IN" b="1" dirty="0"/>
          </a:p>
        </p:txBody>
      </p:sp>
      <p:pic>
        <p:nvPicPr>
          <p:cNvPr id="5" name="Picture 4">
            <a:extLst>
              <a:ext uri="{FF2B5EF4-FFF2-40B4-BE49-F238E27FC236}">
                <a16:creationId xmlns:a16="http://schemas.microsoft.com/office/drawing/2014/main" id="{F061CDA4-FC6E-4C77-2CB3-8324D15DC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318" y="801210"/>
            <a:ext cx="6329082" cy="1825096"/>
          </a:xfrm>
          <a:prstGeom prst="rect">
            <a:avLst/>
          </a:prstGeom>
        </p:spPr>
      </p:pic>
    </p:spTree>
    <p:extLst>
      <p:ext uri="{BB962C8B-B14F-4D97-AF65-F5344CB8AC3E}">
        <p14:creationId xmlns:p14="http://schemas.microsoft.com/office/powerpoint/2010/main" val="37023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414E-6A1A-8DBE-2649-E7DDE273DA37}"/>
              </a:ext>
            </a:extLst>
          </p:cNvPr>
          <p:cNvSpPr>
            <a:spLocks noGrp="1"/>
          </p:cNvSpPr>
          <p:nvPr>
            <p:ph type="title"/>
          </p:nvPr>
        </p:nvSpPr>
        <p:spPr/>
        <p:txBody>
          <a:bodyPr/>
          <a:lstStyle/>
          <a:p>
            <a:r>
              <a:rPr lang="en-IN" dirty="0"/>
              <a:t>Have unforgettable experiences</a:t>
            </a:r>
          </a:p>
        </p:txBody>
      </p:sp>
      <p:sp>
        <p:nvSpPr>
          <p:cNvPr id="3" name="Content Placeholder 2">
            <a:extLst>
              <a:ext uri="{FF2B5EF4-FFF2-40B4-BE49-F238E27FC236}">
                <a16:creationId xmlns:a16="http://schemas.microsoft.com/office/drawing/2014/main" id="{DC3BB381-B8CE-FE07-087B-4B0ACE6FD449}"/>
              </a:ext>
            </a:extLst>
          </p:cNvPr>
          <p:cNvSpPr>
            <a:spLocks noGrp="1"/>
          </p:cNvSpPr>
          <p:nvPr>
            <p:ph idx="1"/>
          </p:nvPr>
        </p:nvSpPr>
        <p:spPr/>
        <p:txBody>
          <a:bodyPr>
            <a:normAutofit/>
          </a:bodyPr>
          <a:lstStyle/>
          <a:p>
            <a:r>
              <a:rPr lang="en-US" sz="2500" b="1" dirty="0">
                <a:latin typeface="open sans" panose="020B0606030504020204" pitchFamily="34" charset="0"/>
              </a:rPr>
              <a:t>With its unique cuisine, rich culture, some of the most beautiful beaches in the world, breathtaking waterfalls, and adventure for everyone’s liking, all you have to do is choose the perfect type of tourism for you and be amazed by the wonders of Brazil.</a:t>
            </a:r>
            <a:endParaRPr lang="en-IN" sz="2500" b="1" dirty="0"/>
          </a:p>
        </p:txBody>
      </p:sp>
      <p:pic>
        <p:nvPicPr>
          <p:cNvPr id="5" name="Picture 4">
            <a:extLst>
              <a:ext uri="{FF2B5EF4-FFF2-40B4-BE49-F238E27FC236}">
                <a16:creationId xmlns:a16="http://schemas.microsoft.com/office/drawing/2014/main" id="{777D3F41-31F6-7A00-74D3-3ED6A9D0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18" y="3693458"/>
            <a:ext cx="5800164" cy="3030071"/>
          </a:xfrm>
          <a:prstGeom prst="rect">
            <a:avLst/>
          </a:prstGeom>
          <a:ln>
            <a:noFill/>
          </a:ln>
          <a:effectLst>
            <a:softEdge rad="112500"/>
          </a:effectLst>
        </p:spPr>
      </p:pic>
    </p:spTree>
    <p:extLst>
      <p:ext uri="{BB962C8B-B14F-4D97-AF65-F5344CB8AC3E}">
        <p14:creationId xmlns:p14="http://schemas.microsoft.com/office/powerpoint/2010/main" val="81736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6D99-5801-09ED-D5BF-7CA9DC551305}"/>
              </a:ext>
            </a:extLst>
          </p:cNvPr>
          <p:cNvSpPr>
            <a:spLocks noGrp="1"/>
          </p:cNvSpPr>
          <p:nvPr>
            <p:ph type="title"/>
          </p:nvPr>
        </p:nvSpPr>
        <p:spPr/>
        <p:txBody>
          <a:bodyPr/>
          <a:lstStyle/>
          <a:p>
            <a:r>
              <a:rPr lang="en-IN" b="1" i="0" dirty="0">
                <a:solidFill>
                  <a:srgbClr val="FFFFFF"/>
                </a:solidFill>
                <a:effectLst/>
                <a:latin typeface="GT Eesti"/>
              </a:rPr>
              <a:t>Paris </a:t>
            </a:r>
            <a:endParaRPr lang="en-IN" dirty="0"/>
          </a:p>
        </p:txBody>
      </p:sp>
      <p:sp>
        <p:nvSpPr>
          <p:cNvPr id="3" name="Content Placeholder 2">
            <a:extLst>
              <a:ext uri="{FF2B5EF4-FFF2-40B4-BE49-F238E27FC236}">
                <a16:creationId xmlns:a16="http://schemas.microsoft.com/office/drawing/2014/main" id="{43B50218-EF3D-2205-79D9-3BF1D8EE5AA3}"/>
              </a:ext>
            </a:extLst>
          </p:cNvPr>
          <p:cNvSpPr>
            <a:spLocks noGrp="1"/>
          </p:cNvSpPr>
          <p:nvPr>
            <p:ph idx="1"/>
          </p:nvPr>
        </p:nvSpPr>
        <p:spPr/>
        <p:txBody>
          <a:bodyPr>
            <a:normAutofit/>
          </a:bodyPr>
          <a:lstStyle/>
          <a:p>
            <a:r>
              <a:rPr lang="en-US" sz="2500" i="0" dirty="0">
                <a:solidFill>
                  <a:schemeClr val="tx1">
                    <a:lumMod val="95000"/>
                  </a:schemeClr>
                </a:solidFill>
                <a:effectLst/>
                <a:latin typeface="GT Eesti"/>
              </a:rPr>
              <a:t>A city so synonymous with beauty, even the least romantic are defenseless against its charms. </a:t>
            </a:r>
            <a:r>
              <a:rPr lang="en-US" sz="2500" i="0" dirty="0">
                <a:solidFill>
                  <a:schemeClr val="tx1">
                    <a:lumMod val="95000"/>
                  </a:schemeClr>
                </a:solidFill>
                <a:effectLst/>
                <a:latin typeface="-apple-system"/>
              </a:rPr>
              <a:t>Fall in love with the City of Light through a travel blogger’s local tips, memories, and favorite experiences.</a:t>
            </a:r>
            <a:endParaRPr lang="en-IN" sz="2500" dirty="0">
              <a:solidFill>
                <a:schemeClr val="tx1">
                  <a:lumMod val="95000"/>
                </a:schemeClr>
              </a:solidFill>
            </a:endParaRPr>
          </a:p>
        </p:txBody>
      </p:sp>
      <p:pic>
        <p:nvPicPr>
          <p:cNvPr id="5" name="Picture 4">
            <a:extLst>
              <a:ext uri="{FF2B5EF4-FFF2-40B4-BE49-F238E27FC236}">
                <a16:creationId xmlns:a16="http://schemas.microsoft.com/office/drawing/2014/main" id="{97E69A11-CDAA-89A7-FCEA-FD2CB9559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623" y="3074894"/>
            <a:ext cx="4670611" cy="3585882"/>
          </a:xfrm>
          <a:prstGeom prst="rect">
            <a:avLst/>
          </a:prstGeom>
          <a:ln>
            <a:noFill/>
          </a:ln>
          <a:effectLst>
            <a:softEdge rad="112500"/>
          </a:effectLst>
        </p:spPr>
      </p:pic>
    </p:spTree>
    <p:extLst>
      <p:ext uri="{BB962C8B-B14F-4D97-AF65-F5344CB8AC3E}">
        <p14:creationId xmlns:p14="http://schemas.microsoft.com/office/powerpoint/2010/main" val="341752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026F-72CD-4A91-6D63-7B2E7F6626B8}"/>
              </a:ext>
            </a:extLst>
          </p:cNvPr>
          <p:cNvSpPr>
            <a:spLocks noGrp="1"/>
          </p:cNvSpPr>
          <p:nvPr>
            <p:ph type="title"/>
          </p:nvPr>
        </p:nvSpPr>
        <p:spPr>
          <a:xfrm>
            <a:off x="2895600" y="753035"/>
            <a:ext cx="8610600" cy="1304366"/>
          </a:xfrm>
        </p:spPr>
        <p:txBody>
          <a:bodyPr/>
          <a:lstStyle/>
          <a:p>
            <a:r>
              <a:rPr lang="en-IN" dirty="0"/>
              <a:t>New York city</a:t>
            </a:r>
          </a:p>
        </p:txBody>
      </p:sp>
      <p:sp>
        <p:nvSpPr>
          <p:cNvPr id="3" name="Content Placeholder 2">
            <a:extLst>
              <a:ext uri="{FF2B5EF4-FFF2-40B4-BE49-F238E27FC236}">
                <a16:creationId xmlns:a16="http://schemas.microsoft.com/office/drawing/2014/main" id="{61A890DE-A436-37F9-BF4C-49476A6F23A7}"/>
              </a:ext>
            </a:extLst>
          </p:cNvPr>
          <p:cNvSpPr>
            <a:spLocks noGrp="1"/>
          </p:cNvSpPr>
          <p:nvPr>
            <p:ph idx="1"/>
          </p:nvPr>
        </p:nvSpPr>
        <p:spPr/>
        <p:txBody>
          <a:bodyPr/>
          <a:lstStyle/>
          <a:p>
            <a:r>
              <a:rPr lang="en-US" b="1" i="0" dirty="0">
                <a:effectLst/>
                <a:latin typeface="montserrat" panose="020B0604020202020204" pitchFamily="2" charset="0"/>
              </a:rPr>
              <a:t>New York, also known as the Big Apple, is a city which offers infinite things to do and places to see. The city of skyscrapers has starred in films and novels that have made it a dream destination for many. A trip to New York is a unique experience, what are you waiting for?</a:t>
            </a:r>
            <a:endParaRPr lang="en-IN" b="1" dirty="0"/>
          </a:p>
        </p:txBody>
      </p:sp>
      <p:pic>
        <p:nvPicPr>
          <p:cNvPr id="5" name="Picture 4">
            <a:extLst>
              <a:ext uri="{FF2B5EF4-FFF2-40B4-BE49-F238E27FC236}">
                <a16:creationId xmlns:a16="http://schemas.microsoft.com/office/drawing/2014/main" id="{C45D2302-AC4A-1FB3-3921-184E85EF0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707" y="3558988"/>
            <a:ext cx="4563034" cy="2796856"/>
          </a:xfrm>
          <a:prstGeom prst="rect">
            <a:avLst/>
          </a:prstGeom>
          <a:ln>
            <a:noFill/>
          </a:ln>
          <a:effectLst>
            <a:softEdge rad="112500"/>
          </a:effectLst>
        </p:spPr>
      </p:pic>
    </p:spTree>
    <p:extLst>
      <p:ext uri="{BB962C8B-B14F-4D97-AF65-F5344CB8AC3E}">
        <p14:creationId xmlns:p14="http://schemas.microsoft.com/office/powerpoint/2010/main" val="207716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DF6-642F-FC4F-A93E-43D18791A752}"/>
              </a:ext>
            </a:extLst>
          </p:cNvPr>
          <p:cNvSpPr>
            <a:spLocks noGrp="1"/>
          </p:cNvSpPr>
          <p:nvPr>
            <p:ph type="title"/>
          </p:nvPr>
        </p:nvSpPr>
        <p:spPr>
          <a:xfrm>
            <a:off x="-2457960" y="2036481"/>
            <a:ext cx="13016753" cy="3191436"/>
          </a:xfrm>
        </p:spPr>
        <p:txBody>
          <a:bodyPr/>
          <a:lstStyle/>
          <a:p>
            <a:r>
              <a:rPr lang="en-IN" sz="6000" dirty="0"/>
              <a:t>Thank </a:t>
            </a:r>
            <a:r>
              <a:rPr lang="en-IN" dirty="0"/>
              <a:t> </a:t>
            </a:r>
            <a:r>
              <a:rPr lang="en-IN" sz="6000" dirty="0"/>
              <a:t>You</a:t>
            </a:r>
            <a:r>
              <a:rPr lang="en-IN" dirty="0"/>
              <a:t>  </a:t>
            </a:r>
            <a:r>
              <a:rPr lang="en-IN" sz="6000" dirty="0"/>
              <a:t>So</a:t>
            </a:r>
            <a:r>
              <a:rPr lang="en-IN" dirty="0"/>
              <a:t>  </a:t>
            </a:r>
            <a:r>
              <a:rPr lang="en-IN" sz="6000" dirty="0"/>
              <a:t>much</a:t>
            </a:r>
            <a:r>
              <a:rPr lang="en-IN" dirty="0"/>
              <a:t> </a:t>
            </a:r>
          </a:p>
        </p:txBody>
      </p:sp>
      <p:pic>
        <p:nvPicPr>
          <p:cNvPr id="5" name="Picture 4">
            <a:extLst>
              <a:ext uri="{FF2B5EF4-FFF2-40B4-BE49-F238E27FC236}">
                <a16:creationId xmlns:a16="http://schemas.microsoft.com/office/drawing/2014/main" id="{F265569E-482C-415D-5D93-C1472CA01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580" y="5338619"/>
            <a:ext cx="4685714" cy="1411934"/>
          </a:xfrm>
          <a:prstGeom prst="rect">
            <a:avLst/>
          </a:prstGeom>
        </p:spPr>
      </p:pic>
    </p:spTree>
    <p:extLst>
      <p:ext uri="{BB962C8B-B14F-4D97-AF65-F5344CB8AC3E}">
        <p14:creationId xmlns:p14="http://schemas.microsoft.com/office/powerpoint/2010/main" val="41118271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56</TotalTime>
  <Words>189</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-apple-system</vt:lpstr>
      <vt:lpstr>Arial</vt:lpstr>
      <vt:lpstr>Century Gothic</vt:lpstr>
      <vt:lpstr>GT Eesti</vt:lpstr>
      <vt:lpstr>montserrat</vt:lpstr>
      <vt:lpstr>open sans</vt:lpstr>
      <vt:lpstr>Vapor Trail</vt:lpstr>
      <vt:lpstr>Triptok</vt:lpstr>
      <vt:lpstr>Have unforgettable experiences</vt:lpstr>
      <vt:lpstr>Paris </vt:lpstr>
      <vt:lpstr>New York city</vt:lpstr>
      <vt:lpstr>Thank  You  So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Triptok</dc:title>
  <dc:creator>Yash Chavda</dc:creator>
  <cp:lastModifiedBy>Yash Chavda</cp:lastModifiedBy>
  <cp:revision>3</cp:revision>
  <dcterms:created xsi:type="dcterms:W3CDTF">2023-03-09T15:26:58Z</dcterms:created>
  <dcterms:modified xsi:type="dcterms:W3CDTF">2023-03-09T16:22:59Z</dcterms:modified>
</cp:coreProperties>
</file>