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9" r:id="rId4"/>
    <p:sldId id="260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A28-D143-4BFD-8E67-7A3D6A39E273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04DA-4AA5-46A4-8DE1-CBAD58F8A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57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A28-D143-4BFD-8E67-7A3D6A39E273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04DA-4AA5-46A4-8DE1-CBAD58F8A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40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A28-D143-4BFD-8E67-7A3D6A39E273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04DA-4AA5-46A4-8DE1-CBAD58F8A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474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A28-D143-4BFD-8E67-7A3D6A39E273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04DA-4AA5-46A4-8DE1-CBAD58F8AED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0674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A28-D143-4BFD-8E67-7A3D6A39E273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04DA-4AA5-46A4-8DE1-CBAD58F8A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88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A28-D143-4BFD-8E67-7A3D6A39E273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04DA-4AA5-46A4-8DE1-CBAD58F8A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778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A28-D143-4BFD-8E67-7A3D6A39E273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04DA-4AA5-46A4-8DE1-CBAD58F8A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687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A28-D143-4BFD-8E67-7A3D6A39E273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04DA-4AA5-46A4-8DE1-CBAD58F8A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487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A28-D143-4BFD-8E67-7A3D6A39E273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04DA-4AA5-46A4-8DE1-CBAD58F8A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70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A28-D143-4BFD-8E67-7A3D6A39E273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04DA-4AA5-46A4-8DE1-CBAD58F8A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91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A28-D143-4BFD-8E67-7A3D6A39E273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04DA-4AA5-46A4-8DE1-CBAD58F8A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93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A28-D143-4BFD-8E67-7A3D6A39E273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04DA-4AA5-46A4-8DE1-CBAD58F8A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08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A28-D143-4BFD-8E67-7A3D6A39E273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04DA-4AA5-46A4-8DE1-CBAD58F8A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52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A28-D143-4BFD-8E67-7A3D6A39E273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04DA-4AA5-46A4-8DE1-CBAD58F8A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62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A28-D143-4BFD-8E67-7A3D6A39E273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04DA-4AA5-46A4-8DE1-CBAD58F8A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15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A28-D143-4BFD-8E67-7A3D6A39E273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04DA-4AA5-46A4-8DE1-CBAD58F8A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06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A28-D143-4BFD-8E67-7A3D6A39E273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04DA-4AA5-46A4-8DE1-CBAD58F8A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34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5AA3A28-D143-4BFD-8E67-7A3D6A39E273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204DA-4AA5-46A4-8DE1-CBAD58F8A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513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74446" y="843508"/>
            <a:ext cx="9966960" cy="156817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ru-RU" sz="1600" dirty="0" smtClean="0"/>
              <a:t>МИНИСТЕРСТВО ОБРАЗОВАНИЯ И НАУКИ РОССИЙСКОЙ ФЕДЕРАЦИИ</a:t>
            </a:r>
            <a:br>
              <a:rPr lang="ru-RU" sz="1600" dirty="0" smtClean="0"/>
            </a:br>
            <a:r>
              <a:rPr lang="ru-RU" sz="1600" dirty="0" smtClean="0"/>
              <a:t>Федеральное государственное бюджетное образовательное учреждение высшего образования</a:t>
            </a:r>
            <a:br>
              <a:rPr lang="ru-RU" sz="1600" dirty="0" smtClean="0"/>
            </a:br>
            <a:r>
              <a:rPr lang="ru-RU" sz="1600" dirty="0" smtClean="0"/>
              <a:t> «Московский авиационный институт» (национальный исследовательский университет)</a:t>
            </a:r>
            <a:br>
              <a:rPr lang="ru-RU" sz="1600" dirty="0" smtClean="0"/>
            </a:br>
            <a:r>
              <a:rPr lang="ru-RU" sz="1600" dirty="0" smtClean="0"/>
              <a:t>филиал «РКТ» МАИ в г. Химки московской области</a:t>
            </a:r>
            <a:endParaRPr lang="ru-RU" sz="16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371526" y="2417142"/>
            <a:ext cx="11330144" cy="8734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1600" dirty="0" smtClean="0">
                <a:latin typeface="+mj-lt"/>
                <a:cs typeface="Times New Roman" panose="02020603050405020304" pitchFamily="18" charset="0"/>
              </a:rPr>
              <a:t>Специальность 09.02.03 Программирование в компьютерных системах				Группа МП 31-17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1600" dirty="0" smtClean="0">
                <a:latin typeface="+mj-lt"/>
                <a:cs typeface="Times New Roman" panose="02020603050405020304" pitchFamily="18" charset="0"/>
              </a:rPr>
              <a:t>Квалификация Техник-программист</a:t>
            </a:r>
          </a:p>
          <a:p>
            <a:endParaRPr lang="ru-RU" sz="1600" dirty="0">
              <a:latin typeface="+mj-lt"/>
            </a:endParaRPr>
          </a:p>
        </p:txBody>
      </p:sp>
      <p:sp>
        <p:nvSpPr>
          <p:cNvPr id="4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1265" y="3432794"/>
            <a:ext cx="758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+mj-lt"/>
              </a:rPr>
              <a:t>КВАЛИФИКАЦИОННЫЙ ЭКЗАМЕН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3952" y="4199803"/>
            <a:ext cx="10314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+mj-lt"/>
              </a:rPr>
              <a:t> </a:t>
            </a:r>
            <a:endParaRPr lang="ru-RU" sz="1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77459" y="5650897"/>
            <a:ext cx="5306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Студент </a:t>
            </a:r>
            <a:r>
              <a:rPr lang="ru-RU" sz="1400" dirty="0">
                <a:latin typeface="+mj-lt"/>
              </a:rPr>
              <a:t>3 курса </a:t>
            </a:r>
            <a:r>
              <a:rPr lang="ru-RU" sz="1400" dirty="0" smtClean="0">
                <a:latin typeface="+mj-lt"/>
              </a:rPr>
              <a:t>Сикорский Никита Русланович</a:t>
            </a:r>
            <a:endParaRPr lang="ru-RU" sz="1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1126" y="6029232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2020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457" y="247311"/>
            <a:ext cx="726938" cy="70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5651" y="42757"/>
            <a:ext cx="9404723" cy="1400530"/>
          </a:xfrm>
        </p:spPr>
        <p:txBody>
          <a:bodyPr/>
          <a:lstStyle/>
          <a:p>
            <a:r>
              <a:rPr lang="ru-RU" dirty="0"/>
              <a:t>Фрагмент ветки разработки </a:t>
            </a:r>
            <a:r>
              <a:rPr lang="ru-RU" dirty="0" err="1"/>
              <a:t>клиеской</a:t>
            </a:r>
            <a:r>
              <a:rPr lang="ru-RU" dirty="0"/>
              <a:t> части.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39666" y="3652656"/>
            <a:ext cx="10881746" cy="4766013"/>
          </a:xfrm>
        </p:spPr>
        <p:txBody>
          <a:bodyPr/>
          <a:lstStyle/>
          <a:p>
            <a:pPr algn="ctr"/>
            <a:endParaRPr lang="ru-RU" dirty="0"/>
          </a:p>
        </p:txBody>
      </p:sp>
      <p:pic>
        <p:nvPicPr>
          <p:cNvPr id="3074" name="Picture 2" descr="MN08TUr_Y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29" y="1443287"/>
            <a:ext cx="6775518" cy="508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43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 ветки серверной части.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65512" y="3812398"/>
            <a:ext cx="10669618" cy="487440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098" name="Picture 2" descr="EB_BeIN3n_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234" y="1499879"/>
            <a:ext cx="6892926" cy="4926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736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2" y="1592580"/>
            <a:ext cx="10440988" cy="46558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 ходе учебной практики по ПМ.02 Разработка и администрирование базы данных</a:t>
            </a:r>
          </a:p>
          <a:p>
            <a:pPr lvl="0"/>
            <a:r>
              <a:rPr lang="ru-RU" dirty="0"/>
              <a:t>проведена анализ предметной области;</a:t>
            </a:r>
          </a:p>
          <a:p>
            <a:pPr lvl="0"/>
            <a:r>
              <a:rPr lang="ru-RU" dirty="0"/>
              <a:t>спроектирована информационная </a:t>
            </a:r>
            <a:r>
              <a:rPr lang="ru-RU" dirty="0" err="1"/>
              <a:t>сиситма</a:t>
            </a:r>
            <a:r>
              <a:rPr lang="ru-RU" dirty="0"/>
              <a:t>; </a:t>
            </a:r>
          </a:p>
          <a:p>
            <a:pPr lvl="0"/>
            <a:r>
              <a:rPr lang="ru-RU" dirty="0"/>
              <a:t>разработана модель базы данных и приложений;</a:t>
            </a:r>
          </a:p>
          <a:p>
            <a:pPr lvl="0"/>
            <a:r>
              <a:rPr lang="ru-RU" dirty="0"/>
              <a:t>создана база данных;</a:t>
            </a:r>
          </a:p>
          <a:p>
            <a:pPr lvl="0"/>
            <a:r>
              <a:rPr lang="ru-RU" dirty="0"/>
              <a:t>создан макет приложения;</a:t>
            </a:r>
          </a:p>
          <a:p>
            <a:r>
              <a:rPr lang="ru-RU" dirty="0"/>
              <a:t>В процессе проектирования и разработки, выработаны умения и навыки за счет выполнения систематических упражнений. Приобретены практические навыки работы в области создания, функционирования и использования систем управления базами данных, а также комплексное освоение профессиональных компетенций Разработаны объекты базы данных, Реализована база данных в конкретной СУБД по специальности Программирование в компьютерных системах.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85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8716" y="1279667"/>
            <a:ext cx="8946541" cy="4195481"/>
          </a:xfrm>
        </p:spPr>
        <p:txBody>
          <a:bodyPr/>
          <a:lstStyle/>
          <a:p>
            <a:r>
              <a:rPr lang="ru-RU" dirty="0" smtClean="0"/>
              <a:t>Введение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GitHub</a:t>
            </a:r>
          </a:p>
          <a:p>
            <a:r>
              <a:rPr lang="ru-RU" dirty="0"/>
              <a:t>Инструкция по работе с </a:t>
            </a:r>
            <a:r>
              <a:rPr lang="ru-RU" dirty="0" err="1"/>
              <a:t>Git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/>
              <a:t>Ветки </a:t>
            </a:r>
            <a:r>
              <a:rPr lang="ru-RU" dirty="0" err="1" smtClean="0"/>
              <a:t>github</a:t>
            </a:r>
            <a:endParaRPr lang="en-US" dirty="0" smtClean="0"/>
          </a:p>
          <a:p>
            <a:r>
              <a:rPr lang="ru-RU" dirty="0" smtClean="0"/>
              <a:t>Заключение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114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3653" y="435721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Информационные технологии не стоят на месте, с каждым годом появляется всё больше систем, появляются новые инструменты. Скорость работы программ увеличивается по мере увеличения мощности серверов, в наши дни, это особенно актуально, так как от скорости принятия решений зависит успех бизнеса. Так же, каждый год повышается пропускная способность каналов связи, что упрощает синхронную работу подразделений находящихся в разных регионах.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37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8214"/>
            <a:ext cx="11007436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Введение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6270" y="1917906"/>
            <a:ext cx="8946541" cy="4195481"/>
          </a:xfrm>
        </p:spPr>
        <p:txBody>
          <a:bodyPr/>
          <a:lstStyle/>
          <a:p>
            <a:r>
              <a:rPr lang="ru-RU" dirty="0"/>
              <a:t>Практика – приобретение практических навыков работы в области создания, функционирования и использования систем управления базами данных  </a:t>
            </a:r>
          </a:p>
          <a:p>
            <a:r>
              <a:rPr lang="ru-RU" dirty="0"/>
              <a:t>Цель учебной практики — развитие профессионального интереса, формирование мотивационно-целостного отношения к профессиональной деятельности, готовности к выполнению профессиональных задач в соответствии с нормами морали, профессиональной этики и служебного этикета;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283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343" y="483402"/>
            <a:ext cx="9404723" cy="1400530"/>
          </a:xfrm>
        </p:spPr>
        <p:txBody>
          <a:bodyPr/>
          <a:lstStyle/>
          <a:p>
            <a:pPr algn="ctr"/>
            <a:r>
              <a:rPr lang="ru-RU" dirty="0" err="1"/>
              <a:t>Git</a:t>
            </a:r>
            <a:r>
              <a:rPr lang="ru-RU" dirty="0"/>
              <a:t>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6650" y="1515818"/>
            <a:ext cx="10758008" cy="4732582"/>
          </a:xfrm>
        </p:spPr>
        <p:txBody>
          <a:bodyPr>
            <a:normAutofit/>
          </a:bodyPr>
          <a:lstStyle/>
          <a:p>
            <a:r>
              <a:rPr lang="ru-RU" sz="2800" dirty="0" err="1"/>
              <a:t>Git</a:t>
            </a:r>
            <a:r>
              <a:rPr lang="ru-RU" sz="2800" dirty="0"/>
              <a:t> — распределённая система управления версиями. Проект был создан </a:t>
            </a:r>
            <a:r>
              <a:rPr lang="ru-RU" sz="2800" dirty="0" err="1"/>
              <a:t>Линусом</a:t>
            </a:r>
            <a:r>
              <a:rPr lang="ru-RU" sz="2800" dirty="0"/>
              <a:t> </a:t>
            </a:r>
            <a:r>
              <a:rPr lang="ru-RU" sz="2800" dirty="0" err="1"/>
              <a:t>Торвальдсом</a:t>
            </a:r>
            <a:r>
              <a:rPr lang="ru-RU" sz="2800" dirty="0"/>
              <a:t> для управления разработкой ядра </a:t>
            </a:r>
            <a:r>
              <a:rPr lang="ru-RU" sz="2800" dirty="0" err="1"/>
              <a:t>Linux</a:t>
            </a:r>
            <a:r>
              <a:rPr lang="ru-RU" sz="2800" dirty="0"/>
              <a:t>, первая версия выпущена 7 апреля 2005 года. 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7323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GitHub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402405"/>
            <a:ext cx="8946541" cy="4195481"/>
          </a:xfrm>
        </p:spPr>
        <p:txBody>
          <a:bodyPr/>
          <a:lstStyle/>
          <a:p>
            <a:r>
              <a:rPr lang="ru-RU" sz="2400" dirty="0" err="1"/>
              <a:t>GitHub</a:t>
            </a:r>
            <a:r>
              <a:rPr lang="ru-RU" sz="2400" dirty="0"/>
              <a:t> — сервис онлайн-хостинга </a:t>
            </a:r>
            <a:r>
              <a:rPr lang="ru-RU" sz="2400" dirty="0" err="1"/>
              <a:t>репозиториев</a:t>
            </a:r>
            <a:r>
              <a:rPr lang="ru-RU" sz="2400" dirty="0"/>
              <a:t>, обладающий всеми функциями распределённого контроля версий и функциональностью управления исходным кодом — всё, что поддерживает </a:t>
            </a:r>
            <a:r>
              <a:rPr lang="ru-RU" sz="2400" dirty="0" err="1"/>
              <a:t>Git</a:t>
            </a:r>
            <a:r>
              <a:rPr lang="ru-RU" sz="2400" dirty="0"/>
              <a:t> и даже больше. Обычно он используется вместе с </a:t>
            </a:r>
            <a:r>
              <a:rPr lang="ru-RU" sz="2400" dirty="0" err="1"/>
              <a:t>Git</a:t>
            </a:r>
            <a:r>
              <a:rPr lang="ru-RU" sz="2400" dirty="0"/>
              <a:t> и даёт разработчикам возможность сохранять их код онлайн, а затем взаимодействовать с другими разработчиками в разных проектах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517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по работе с </a:t>
            </a:r>
            <a:r>
              <a:rPr lang="ru-RU" dirty="0" err="1"/>
              <a:t>Git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500596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Есть две основные причины, по которым возникла потребность в системах контроля версий (</a:t>
            </a:r>
            <a:r>
              <a:rPr lang="ru-RU" sz="2400" dirty="0" err="1"/>
              <a:t>version</a:t>
            </a:r>
            <a:r>
              <a:rPr lang="ru-RU" sz="2400" dirty="0"/>
              <a:t> </a:t>
            </a:r>
            <a:r>
              <a:rPr lang="ru-RU" sz="2400" dirty="0" err="1"/>
              <a:t>control</a:t>
            </a:r>
            <a:r>
              <a:rPr lang="ru-RU" sz="2400" dirty="0"/>
              <a:t> </a:t>
            </a:r>
            <a:r>
              <a:rPr lang="ru-RU" sz="2400" dirty="0" err="1"/>
              <a:t>systems</a:t>
            </a:r>
            <a:r>
              <a:rPr lang="ru-RU" sz="2400" dirty="0"/>
              <a:t>):</a:t>
            </a:r>
          </a:p>
          <a:p>
            <a:pPr lvl="0"/>
            <a:r>
              <a:rPr lang="ru-RU" sz="2400" dirty="0"/>
              <a:t> Часто над большими проектами работает много людей, и возникает потребность кооперироваться и работать над одной и той же кодовой базой вместе;</a:t>
            </a:r>
          </a:p>
          <a:p>
            <a:pPr lvl="0"/>
            <a:r>
              <a:rPr lang="ru-RU" sz="2400" dirty="0"/>
              <a:t> Очень полезно иметь возможность хранить все предыдущие версии кода, так можно до них откатываться (отменять изменения), видеть, когда и какие изменения были внесены, кто их сделал, где именно они были сделаны и т. 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885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7480" y="279862"/>
            <a:ext cx="9404723" cy="1400530"/>
          </a:xfrm>
        </p:spPr>
        <p:txBody>
          <a:bodyPr/>
          <a:lstStyle/>
          <a:p>
            <a:r>
              <a:rPr lang="ru-RU" sz="2400" dirty="0"/>
              <a:t>Два разработчика параллельно работают и каждый создаёт свои </a:t>
            </a:r>
            <a:r>
              <a:rPr lang="ru-RU" sz="2400" dirty="0" err="1"/>
              <a:t>коммиты</a:t>
            </a:r>
            <a:r>
              <a:rPr lang="ru-RU" sz="2400" dirty="0"/>
              <a:t> (кружки – </a:t>
            </a:r>
            <a:r>
              <a:rPr lang="ru-RU" sz="2400" dirty="0" err="1"/>
              <a:t>коммиты</a:t>
            </a:r>
            <a:r>
              <a:rPr lang="ru-RU" sz="2400" dirty="0"/>
              <a:t>)</a:t>
            </a:r>
            <a:endParaRPr lang="ru-RU" sz="24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453749" y="3409177"/>
            <a:ext cx="8946541" cy="4195481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" name="Picture 2" descr="68747470733a2f2f626c6f672e736569626572742d6d656469612e6e65742f77702d636f6e74656e742f75706c6f6164732f323031352f30372f4769742d4272616e636865732d312e706e6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058" y="1482964"/>
            <a:ext cx="8030044" cy="485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463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К</a:t>
            </a:r>
            <a:r>
              <a:rPr lang="ru-RU" sz="2400" dirty="0" smtClean="0"/>
              <a:t>аждый </a:t>
            </a:r>
            <a:r>
              <a:rPr lang="ru-RU" sz="2400" dirty="0"/>
              <a:t>вносит </a:t>
            </a:r>
            <a:r>
              <a:rPr lang="ru-RU" sz="2400" dirty="0" err="1"/>
              <a:t>коммиты</a:t>
            </a:r>
            <a:r>
              <a:rPr lang="ru-RU" sz="2400" dirty="0"/>
              <a:t> в отдельную ветку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94049" y="4437723"/>
            <a:ext cx="11837236" cy="485967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Picture 2" descr="687474703a2f2f757365722d696d6167652e6c6f67646f776e2e696f2f757365722f32313930362f626c6f672f32303937382f706f73742f313938313139322f58686e32435030516577675871635748706638415f32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603" y="1380431"/>
            <a:ext cx="6175274" cy="460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421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499</TotalTime>
  <Words>339</Words>
  <Application>Microsoft Office PowerPoint</Application>
  <PresentationFormat>Широкоэкранный</PresentationFormat>
  <Paragraphs>40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Ион</vt:lpstr>
      <vt:lpstr>Презентация PowerPoint</vt:lpstr>
      <vt:lpstr>Содержание</vt:lpstr>
      <vt:lpstr>Введение</vt:lpstr>
      <vt:lpstr>Введение</vt:lpstr>
      <vt:lpstr>Git </vt:lpstr>
      <vt:lpstr>GitHub</vt:lpstr>
      <vt:lpstr>Инструкция по работе с Git</vt:lpstr>
      <vt:lpstr>Два разработчика параллельно работают и каждый создаёт свои коммиты (кружки – коммиты)</vt:lpstr>
      <vt:lpstr>Каждый вносит коммиты в отдельную ветку</vt:lpstr>
      <vt:lpstr>Фрагмент ветки разработки клиеской части.</vt:lpstr>
      <vt:lpstr>Фрагмент ветки серверной части.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</dc:creator>
  <cp:lastModifiedBy>игорь Сикорский</cp:lastModifiedBy>
  <cp:revision>18</cp:revision>
  <dcterms:created xsi:type="dcterms:W3CDTF">2020-07-03T14:53:20Z</dcterms:created>
  <dcterms:modified xsi:type="dcterms:W3CDTF">2020-07-04T00:46:41Z</dcterms:modified>
</cp:coreProperties>
</file>