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1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3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6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7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0DFA-5F54-4720-8706-10EF2586495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CD3C-94F4-4CD4-BCBD-EEFBCFE91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7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36914" y="3893290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전학생은 학교에 적응하기 위해 공부를 열심히 </a:t>
            </a:r>
            <a:r>
              <a:rPr lang="ko-KR" altLang="en-US" dirty="0" smtClean="0"/>
              <a:t>해야 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1881" y="2493170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그 전학생은 공부를 잘하는 학생이 아니었음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3739" y="1397728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서울에 상위 </a:t>
            </a:r>
            <a:r>
              <a:rPr lang="en-US" altLang="ko-KR" dirty="0" smtClean="0"/>
              <a:t>1%</a:t>
            </a:r>
            <a:r>
              <a:rPr lang="ko-KR" altLang="en-US" dirty="0"/>
              <a:t> </a:t>
            </a:r>
            <a:r>
              <a:rPr lang="ko-KR" altLang="en-US" dirty="0" smtClean="0"/>
              <a:t>학생들만 오는 외고에 한 전학생이 들어옴 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2772669">
            <a:off x="5344884" y="1963083"/>
            <a:ext cx="561703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5962" y="5408023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전학생은 수업시간이나 </a:t>
            </a:r>
            <a:r>
              <a:rPr lang="ko-KR" altLang="en-US" dirty="0" smtClean="0"/>
              <a:t>쉬는 시간에 </a:t>
            </a:r>
            <a:r>
              <a:rPr lang="ko-KR" altLang="en-US" dirty="0" smtClean="0"/>
              <a:t>계속해서 공부를 함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8548401">
            <a:off x="5417004" y="3265976"/>
            <a:ext cx="561703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121739">
            <a:off x="5312229" y="4976948"/>
            <a:ext cx="561703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6692900" y="13970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5400000">
            <a:off x="7366000" y="13970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8039100" y="13970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6200000">
            <a:off x="6692900" y="2117467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7391400" y="21082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115300" y="21336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718300" y="27686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7391400" y="27686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115300" y="27686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63739" y="1397728"/>
            <a:ext cx="3984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수업 시간이 될 때마다 커맨드가 나옴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틀릴 시 점수 하락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수업의 특징에 따라 다른 커맨드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5300" y="5462539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-&gt; 3 -&gt; 8 -&gt; 7 -&gt; 7 -&gt; 3 -&gt; 1 -&gt; 2 -&gt; 5 -&gt; 9 -&gt; 0 -&gt; 4 -&gt; 6 -&gt; 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5014" y="729565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체육 시간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18300" y="3447703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영어 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8300" y="4793903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수학 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45300" y="4089906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 -&gt; a -&gt; b -&gt; c -&gt; a -&gt; g -&gt; l -&gt; m -&gt; p -&gt; t -&gt; t -&gt; w -&gt; g -&gt; a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8839200" y="14224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9512300" y="14224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10236200" y="14224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6200000">
            <a:off x="8839200" y="2174102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5400000">
            <a:off x="9512300" y="2174102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10236200" y="2174102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8839200" y="27940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6200000">
            <a:off x="9512300" y="27940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10236200" y="2794000"/>
            <a:ext cx="431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34409" y="4055239"/>
            <a:ext cx="398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성적이 오를 수록 난이도나 </a:t>
            </a:r>
            <a:r>
              <a:rPr lang="ko-KR" altLang="en-US" dirty="0" err="1" smtClean="0"/>
              <a:t>랜덤성</a:t>
            </a:r>
            <a:r>
              <a:rPr lang="ko-KR" altLang="en-US" dirty="0" smtClean="0"/>
              <a:t> 조절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77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126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임영규</dc:creator>
  <cp:lastModifiedBy>user</cp:lastModifiedBy>
  <cp:revision>9</cp:revision>
  <dcterms:created xsi:type="dcterms:W3CDTF">2017-09-13T01:30:02Z</dcterms:created>
  <dcterms:modified xsi:type="dcterms:W3CDTF">2017-09-13T02:01:22Z</dcterms:modified>
</cp:coreProperties>
</file>