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35B5AC75-323D-4BF5-8D33-902B30104892}" styleName="Normal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3"/>
              </a:solidFill>
            </a:ln>
          </a:left>
          <a:right>
            <a:ln w="40000" cmpd="sng">
              <a:solidFill>
                <a:schemeClr val="accent3"/>
              </a:solidFill>
            </a:ln>
          </a:right>
          <a:top>
            <a:ln w="40000" cmpd="sng">
              <a:solidFill>
                <a:schemeClr val="accent3"/>
              </a:solidFill>
            </a:ln>
          </a:top>
          <a:bottom>
            <a:ln w="400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3">
          <a:shade val="80000"/>
        </a:schemeClr>
      </a:tcTxStyle>
      <a:tcStyle>
        <a:tcBdr>
          <a:bottom>
            <a:ln w="35400" cmpd="sng">
              <a:solidFill>
                <a:schemeClr val="accent3">
                  <a:shade val="80000"/>
                </a:schemeClr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</a:tblStyle>
  <a:tblStyle styleId="{656A6DC8-C47D-4E6D-BBC8-75E592D87017}" styleName="Normal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6">
          <a:shade val="80000"/>
        </a:schemeClr>
      </a:tcTxStyle>
      <a:tcStyle>
        <a:tcBdr>
          <a:bottom>
            <a:ln w="35400" cmpd="sng">
              <a:solidFill>
                <a:schemeClr val="accent6">
                  <a:shade val="80000"/>
                </a:schemeClr>
              </a:solidFill>
            </a:ln>
          </a:bottom>
        </a:tcBdr>
        <a:fill>
          <a:solidFill>
            <a:schemeClr val="accent6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0063"/>
    <p:restoredTop sz="95037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"/>
          <p:cNvGrpSpPr/>
          <p:nvPr/>
        </p:nvGrpSpPr>
        <p:grpSpPr>
          <a:xfrm rot="0">
            <a:off x="8882324" y="1428736"/>
            <a:ext cx="1824288" cy="5435959"/>
            <a:chOff x="6248271" y="1500174"/>
            <a:chExt cx="1781773" cy="5435959"/>
          </a:xfrm>
        </p:grpSpPr>
        <p:sp>
          <p:nvSpPr>
            <p:cNvPr id="31" name=""/>
            <p:cNvSpPr/>
            <p:nvPr/>
          </p:nvSpPr>
          <p:spPr>
            <a:xfrm rot="10800000">
              <a:off x="6277478" y="5183567"/>
              <a:ext cx="1752566" cy="1752566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 rot="10800000">
              <a:off x="6277478" y="3955770"/>
              <a:ext cx="1752566" cy="1752566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 rot="10800000">
              <a:off x="6248308" y="2727972"/>
              <a:ext cx="1752566" cy="1752566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 rot="10800000">
              <a:off x="6248271" y="1500174"/>
              <a:ext cx="1752566" cy="1752566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35" name=""/>
          <p:cNvGrpSpPr/>
          <p:nvPr/>
        </p:nvGrpSpPr>
        <p:grpSpPr>
          <a:xfrm rot="0">
            <a:off x="10721394" y="0"/>
            <a:ext cx="1472594" cy="5676581"/>
            <a:chOff x="7707312" y="0"/>
            <a:chExt cx="1438275" cy="5676581"/>
          </a:xfrm>
        </p:grpSpPr>
        <p:sp>
          <p:nvSpPr>
            <p:cNvPr id="36" name=""/>
            <p:cNvSpPr/>
            <p:nvPr/>
          </p:nvSpPr>
          <p:spPr>
            <a:xfrm>
              <a:off x="7716837" y="395605"/>
              <a:ext cx="1428750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2" y="2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2"/>
                </a:cxn>
                <a:cxn ang="0">
                  <a:pos x="286" y="65"/>
                </a:cxn>
                <a:cxn ang="0">
                  <a:pos x="242" y="93"/>
                </a:cxn>
                <a:cxn ang="0">
                  <a:pos x="198" y="124"/>
                </a:cxn>
                <a:cxn ang="0">
                  <a:pos x="160" y="159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3" y="334"/>
                </a:cxn>
                <a:cxn ang="0">
                  <a:pos x="25" y="384"/>
                </a:cxn>
                <a:cxn ang="0">
                  <a:pos x="12" y="436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29"/>
                </a:cxn>
                <a:cxn ang="0">
                  <a:pos x="17" y="684"/>
                </a:cxn>
                <a:cxn ang="0">
                  <a:pos x="34" y="735"/>
                </a:cxn>
                <a:cxn ang="0">
                  <a:pos x="54" y="783"/>
                </a:cxn>
                <a:cxn ang="0">
                  <a:pos x="79" y="831"/>
                </a:cxn>
                <a:cxn ang="0">
                  <a:pos x="109" y="874"/>
                </a:cxn>
                <a:cxn ang="0">
                  <a:pos x="142" y="915"/>
                </a:cxn>
                <a:cxn ang="0">
                  <a:pos x="180" y="951"/>
                </a:cxn>
                <a:cxn ang="0">
                  <a:pos x="219" y="985"/>
                </a:cxn>
                <a:cxn ang="0">
                  <a:pos x="264" y="1014"/>
                </a:cxn>
                <a:cxn ang="0">
                  <a:pos x="310" y="1040"/>
                </a:cxn>
                <a:cxn ang="0">
                  <a:pos x="359" y="1061"/>
                </a:cxn>
                <a:cxn ang="0">
                  <a:pos x="410" y="1076"/>
                </a:cxn>
                <a:cxn ang="0">
                  <a:pos x="464" y="1087"/>
                </a:cxn>
                <a:cxn ang="0">
                  <a:pos x="519" y="1093"/>
                </a:cxn>
                <a:cxn ang="0">
                  <a:pos x="547" y="1094"/>
                </a:cxn>
                <a:cxn ang="0">
                  <a:pos x="597" y="1092"/>
                </a:cxn>
                <a:cxn ang="0">
                  <a:pos x="645" y="1085"/>
                </a:cxn>
                <a:cxn ang="0">
                  <a:pos x="693" y="1074"/>
                </a:cxn>
                <a:cxn ang="0">
                  <a:pos x="738" y="1060"/>
                </a:cxn>
                <a:cxn ang="0">
                  <a:pos x="782" y="1041"/>
                </a:cxn>
                <a:cxn ang="0">
                  <a:pos x="823" y="1019"/>
                </a:cxn>
                <a:cxn ang="0">
                  <a:pos x="863" y="993"/>
                </a:cxn>
                <a:cxn ang="0">
                  <a:pos x="900" y="965"/>
                </a:cxn>
                <a:cxn ang="0">
                  <a:pos x="900" y="128"/>
                </a:cxn>
                <a:cxn ang="0">
                  <a:pos x="863" y="101"/>
                </a:cxn>
                <a:cxn ang="0">
                  <a:pos x="823" y="74"/>
                </a:cxn>
                <a:cxn ang="0">
                  <a:pos x="782" y="52"/>
                </a:cxn>
                <a:cxn ang="0">
                  <a:pos x="738" y="34"/>
                </a:cxn>
                <a:cxn ang="0">
                  <a:pos x="693" y="19"/>
                </a:cxn>
                <a:cxn ang="0">
                  <a:pos x="645" y="9"/>
                </a:cxn>
                <a:cxn ang="0">
                  <a:pos x="597" y="2"/>
                </a:cxn>
                <a:cxn ang="0">
                  <a:pos x="547" y="0"/>
                </a:cxn>
              </a:cxnLst>
              <a:rect l="0" t="0" r="r" b="b"/>
              <a:pathLst>
                <a:path w="900" h="1094">
                  <a:moveTo>
                    <a:pt x="547" y="0"/>
                  </a:moveTo>
                  <a:lnTo>
                    <a:pt x="547" y="0"/>
                  </a:lnTo>
                  <a:lnTo>
                    <a:pt x="519" y="0"/>
                  </a:lnTo>
                  <a:lnTo>
                    <a:pt x="492" y="2"/>
                  </a:lnTo>
                  <a:lnTo>
                    <a:pt x="464" y="6"/>
                  </a:lnTo>
                  <a:lnTo>
                    <a:pt x="436" y="11"/>
                  </a:lnTo>
                  <a:lnTo>
                    <a:pt x="410" y="17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2"/>
                  </a:lnTo>
                  <a:lnTo>
                    <a:pt x="310" y="53"/>
                  </a:lnTo>
                  <a:lnTo>
                    <a:pt x="286" y="65"/>
                  </a:lnTo>
                  <a:lnTo>
                    <a:pt x="264" y="79"/>
                  </a:lnTo>
                  <a:lnTo>
                    <a:pt x="242" y="93"/>
                  </a:lnTo>
                  <a:lnTo>
                    <a:pt x="219" y="109"/>
                  </a:lnTo>
                  <a:lnTo>
                    <a:pt x="198" y="124"/>
                  </a:lnTo>
                  <a:lnTo>
                    <a:pt x="180" y="142"/>
                  </a:lnTo>
                  <a:lnTo>
                    <a:pt x="160" y="159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19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4" y="310"/>
                  </a:lnTo>
                  <a:lnTo>
                    <a:pt x="43" y="334"/>
                  </a:lnTo>
                  <a:lnTo>
                    <a:pt x="34" y="359"/>
                  </a:lnTo>
                  <a:lnTo>
                    <a:pt x="25" y="384"/>
                  </a:lnTo>
                  <a:lnTo>
                    <a:pt x="17" y="409"/>
                  </a:lnTo>
                  <a:lnTo>
                    <a:pt x="12" y="436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29"/>
                  </a:lnTo>
                  <a:lnTo>
                    <a:pt x="12" y="657"/>
                  </a:lnTo>
                  <a:lnTo>
                    <a:pt x="17" y="684"/>
                  </a:lnTo>
                  <a:lnTo>
                    <a:pt x="25" y="709"/>
                  </a:lnTo>
                  <a:lnTo>
                    <a:pt x="34" y="735"/>
                  </a:lnTo>
                  <a:lnTo>
                    <a:pt x="43" y="760"/>
                  </a:lnTo>
                  <a:lnTo>
                    <a:pt x="54" y="783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4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1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0"/>
                  </a:lnTo>
                  <a:lnTo>
                    <a:pt x="264" y="1014"/>
                  </a:lnTo>
                  <a:lnTo>
                    <a:pt x="286" y="1028"/>
                  </a:lnTo>
                  <a:lnTo>
                    <a:pt x="310" y="1040"/>
                  </a:lnTo>
                  <a:lnTo>
                    <a:pt x="334" y="1051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6"/>
                  </a:lnTo>
                  <a:lnTo>
                    <a:pt x="436" y="1083"/>
                  </a:lnTo>
                  <a:lnTo>
                    <a:pt x="464" y="1087"/>
                  </a:lnTo>
                  <a:lnTo>
                    <a:pt x="492" y="1091"/>
                  </a:lnTo>
                  <a:lnTo>
                    <a:pt x="519" y="1093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3"/>
                  </a:lnTo>
                  <a:lnTo>
                    <a:pt x="597" y="1092"/>
                  </a:lnTo>
                  <a:lnTo>
                    <a:pt x="621" y="1088"/>
                  </a:lnTo>
                  <a:lnTo>
                    <a:pt x="645" y="1085"/>
                  </a:lnTo>
                  <a:lnTo>
                    <a:pt x="670" y="1080"/>
                  </a:lnTo>
                  <a:lnTo>
                    <a:pt x="693" y="1074"/>
                  </a:lnTo>
                  <a:lnTo>
                    <a:pt x="716" y="1067"/>
                  </a:lnTo>
                  <a:lnTo>
                    <a:pt x="738" y="1060"/>
                  </a:lnTo>
                  <a:lnTo>
                    <a:pt x="760" y="1051"/>
                  </a:lnTo>
                  <a:lnTo>
                    <a:pt x="782" y="1041"/>
                  </a:lnTo>
                  <a:lnTo>
                    <a:pt x="803" y="1030"/>
                  </a:lnTo>
                  <a:lnTo>
                    <a:pt x="823" y="1019"/>
                  </a:lnTo>
                  <a:lnTo>
                    <a:pt x="843" y="1007"/>
                  </a:lnTo>
                  <a:lnTo>
                    <a:pt x="863" y="993"/>
                  </a:lnTo>
                  <a:lnTo>
                    <a:pt x="882" y="979"/>
                  </a:lnTo>
                  <a:lnTo>
                    <a:pt x="900" y="965"/>
                  </a:lnTo>
                  <a:lnTo>
                    <a:pt x="900" y="128"/>
                  </a:lnTo>
                  <a:lnTo>
                    <a:pt x="900" y="128"/>
                  </a:lnTo>
                  <a:lnTo>
                    <a:pt x="882" y="114"/>
                  </a:lnTo>
                  <a:lnTo>
                    <a:pt x="863" y="101"/>
                  </a:lnTo>
                  <a:lnTo>
                    <a:pt x="843" y="88"/>
                  </a:lnTo>
                  <a:lnTo>
                    <a:pt x="823" y="74"/>
                  </a:lnTo>
                  <a:lnTo>
                    <a:pt x="803" y="63"/>
                  </a:lnTo>
                  <a:lnTo>
                    <a:pt x="782" y="52"/>
                  </a:lnTo>
                  <a:lnTo>
                    <a:pt x="760" y="43"/>
                  </a:lnTo>
                  <a:lnTo>
                    <a:pt x="738" y="34"/>
                  </a:lnTo>
                  <a:lnTo>
                    <a:pt x="716" y="27"/>
                  </a:lnTo>
                  <a:lnTo>
                    <a:pt x="693" y="19"/>
                  </a:lnTo>
                  <a:lnTo>
                    <a:pt x="670" y="13"/>
                  </a:lnTo>
                  <a:lnTo>
                    <a:pt x="645" y="9"/>
                  </a:lnTo>
                  <a:lnTo>
                    <a:pt x="621" y="5"/>
                  </a:lnTo>
                  <a:lnTo>
                    <a:pt x="597" y="2"/>
                  </a:lnTo>
                  <a:lnTo>
                    <a:pt x="572" y="0"/>
                  </a:lnTo>
                  <a:lnTo>
                    <a:pt x="547" y="0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7707312" y="1577022"/>
              <a:ext cx="1433513" cy="1736725"/>
            </a:xfrm>
            <a:custGeom>
              <a:avLst/>
              <a:gdLst/>
              <a:cxnLst>
                <a:cxn ang="0">
                  <a:pos x="546" y="0"/>
                </a:cxn>
                <a:cxn ang="0">
                  <a:pos x="491" y="4"/>
                </a:cxn>
                <a:cxn ang="0">
                  <a:pos x="435" y="11"/>
                </a:cxn>
                <a:cxn ang="0">
                  <a:pos x="383" y="26"/>
                </a:cxn>
                <a:cxn ang="0">
                  <a:pos x="334" y="43"/>
                </a:cxn>
                <a:cxn ang="0">
                  <a:pos x="285" y="67"/>
                </a:cxn>
                <a:cxn ang="0">
                  <a:pos x="241" y="94"/>
                </a:cxn>
                <a:cxn ang="0">
                  <a:pos x="198" y="125"/>
                </a:cxn>
                <a:cxn ang="0">
                  <a:pos x="159" y="161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5" y="287"/>
                </a:cxn>
                <a:cxn ang="0">
                  <a:pos x="42" y="334"/>
                </a:cxn>
                <a:cxn ang="0">
                  <a:pos x="24" y="385"/>
                </a:cxn>
                <a:cxn ang="0">
                  <a:pos x="11" y="437"/>
                </a:cxn>
                <a:cxn ang="0">
                  <a:pos x="2" y="491"/>
                </a:cxn>
                <a:cxn ang="0">
                  <a:pos x="0" y="548"/>
                </a:cxn>
                <a:cxn ang="0">
                  <a:pos x="0" y="575"/>
                </a:cxn>
                <a:cxn ang="0">
                  <a:pos x="5" y="631"/>
                </a:cxn>
                <a:cxn ang="0">
                  <a:pos x="16" y="684"/>
                </a:cxn>
                <a:cxn ang="0">
                  <a:pos x="33" y="736"/>
                </a:cxn>
                <a:cxn ang="0">
                  <a:pos x="53" y="784"/>
                </a:cxn>
                <a:cxn ang="0">
                  <a:pos x="78" y="831"/>
                </a:cxn>
                <a:cxn ang="0">
                  <a:pos x="108" y="875"/>
                </a:cxn>
                <a:cxn ang="0">
                  <a:pos x="141" y="915"/>
                </a:cxn>
                <a:cxn ang="0">
                  <a:pos x="179" y="952"/>
                </a:cxn>
                <a:cxn ang="0">
                  <a:pos x="219" y="986"/>
                </a:cxn>
                <a:cxn ang="0">
                  <a:pos x="263" y="1016"/>
                </a:cxn>
                <a:cxn ang="0">
                  <a:pos x="309" y="1041"/>
                </a:cxn>
                <a:cxn ang="0">
                  <a:pos x="358" y="1061"/>
                </a:cxn>
                <a:cxn ang="0">
                  <a:pos x="409" y="1077"/>
                </a:cxn>
                <a:cxn ang="0">
                  <a:pos x="463" y="1089"/>
                </a:cxn>
                <a:cxn ang="0">
                  <a:pos x="518" y="1094"/>
                </a:cxn>
                <a:cxn ang="0">
                  <a:pos x="546" y="1094"/>
                </a:cxn>
                <a:cxn ang="0">
                  <a:pos x="597" y="1092"/>
                </a:cxn>
                <a:cxn ang="0">
                  <a:pos x="647" y="1085"/>
                </a:cxn>
                <a:cxn ang="0">
                  <a:pos x="694" y="1074"/>
                </a:cxn>
                <a:cxn ang="0">
                  <a:pos x="741" y="1059"/>
                </a:cxn>
                <a:cxn ang="0">
                  <a:pos x="785" y="1040"/>
                </a:cxn>
                <a:cxn ang="0">
                  <a:pos x="827" y="1018"/>
                </a:cxn>
                <a:cxn ang="0">
                  <a:pos x="867" y="991"/>
                </a:cxn>
                <a:cxn ang="0">
                  <a:pos x="903" y="961"/>
                </a:cxn>
                <a:cxn ang="0">
                  <a:pos x="903" y="134"/>
                </a:cxn>
                <a:cxn ang="0">
                  <a:pos x="867" y="104"/>
                </a:cxn>
                <a:cxn ang="0">
                  <a:pos x="827" y="78"/>
                </a:cxn>
                <a:cxn ang="0">
                  <a:pos x="785" y="56"/>
                </a:cxn>
                <a:cxn ang="0">
                  <a:pos x="741" y="36"/>
                </a:cxn>
                <a:cxn ang="0">
                  <a:pos x="694" y="21"/>
                </a:cxn>
                <a:cxn ang="0">
                  <a:pos x="647" y="10"/>
                </a:cxn>
                <a:cxn ang="0">
                  <a:pos x="597" y="2"/>
                </a:cxn>
                <a:cxn ang="0">
                  <a:pos x="546" y="0"/>
                </a:cxn>
              </a:cxnLst>
              <a:rect l="0" t="0" r="r" b="b"/>
              <a:pathLst>
                <a:path w="903" h="1094">
                  <a:moveTo>
                    <a:pt x="546" y="0"/>
                  </a:moveTo>
                  <a:lnTo>
                    <a:pt x="546" y="0"/>
                  </a:lnTo>
                  <a:lnTo>
                    <a:pt x="518" y="1"/>
                  </a:lnTo>
                  <a:lnTo>
                    <a:pt x="491" y="4"/>
                  </a:lnTo>
                  <a:lnTo>
                    <a:pt x="463" y="7"/>
                  </a:lnTo>
                  <a:lnTo>
                    <a:pt x="435" y="11"/>
                  </a:lnTo>
                  <a:lnTo>
                    <a:pt x="409" y="18"/>
                  </a:lnTo>
                  <a:lnTo>
                    <a:pt x="383" y="26"/>
                  </a:lnTo>
                  <a:lnTo>
                    <a:pt x="358" y="33"/>
                  </a:lnTo>
                  <a:lnTo>
                    <a:pt x="334" y="43"/>
                  </a:lnTo>
                  <a:lnTo>
                    <a:pt x="309" y="54"/>
                  </a:lnTo>
                  <a:lnTo>
                    <a:pt x="285" y="67"/>
                  </a:lnTo>
                  <a:lnTo>
                    <a:pt x="263" y="80"/>
                  </a:lnTo>
                  <a:lnTo>
                    <a:pt x="241" y="94"/>
                  </a:lnTo>
                  <a:lnTo>
                    <a:pt x="219" y="110"/>
                  </a:lnTo>
                  <a:lnTo>
                    <a:pt x="198" y="125"/>
                  </a:lnTo>
                  <a:lnTo>
                    <a:pt x="179" y="143"/>
                  </a:lnTo>
                  <a:lnTo>
                    <a:pt x="159" y="161"/>
                  </a:lnTo>
                  <a:lnTo>
                    <a:pt x="141" y="179"/>
                  </a:lnTo>
                  <a:lnTo>
                    <a:pt x="124" y="199"/>
                  </a:lnTo>
                  <a:lnTo>
                    <a:pt x="108" y="220"/>
                  </a:lnTo>
                  <a:lnTo>
                    <a:pt x="93" y="241"/>
                  </a:lnTo>
                  <a:lnTo>
                    <a:pt x="78" y="263"/>
                  </a:lnTo>
                  <a:lnTo>
                    <a:pt x="65" y="287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3" y="360"/>
                  </a:lnTo>
                  <a:lnTo>
                    <a:pt x="24" y="385"/>
                  </a:lnTo>
                  <a:lnTo>
                    <a:pt x="16" y="411"/>
                  </a:lnTo>
                  <a:lnTo>
                    <a:pt x="11" y="437"/>
                  </a:lnTo>
                  <a:lnTo>
                    <a:pt x="5" y="465"/>
                  </a:lnTo>
                  <a:lnTo>
                    <a:pt x="2" y="491"/>
                  </a:lnTo>
                  <a:lnTo>
                    <a:pt x="0" y="519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0" y="575"/>
                  </a:lnTo>
                  <a:lnTo>
                    <a:pt x="2" y="603"/>
                  </a:lnTo>
                  <a:lnTo>
                    <a:pt x="5" y="631"/>
                  </a:lnTo>
                  <a:lnTo>
                    <a:pt x="11" y="658"/>
                  </a:lnTo>
                  <a:lnTo>
                    <a:pt x="16" y="684"/>
                  </a:lnTo>
                  <a:lnTo>
                    <a:pt x="24" y="710"/>
                  </a:lnTo>
                  <a:lnTo>
                    <a:pt x="33" y="736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5" y="809"/>
                  </a:lnTo>
                  <a:lnTo>
                    <a:pt x="78" y="831"/>
                  </a:lnTo>
                  <a:lnTo>
                    <a:pt x="93" y="853"/>
                  </a:lnTo>
                  <a:lnTo>
                    <a:pt x="108" y="875"/>
                  </a:lnTo>
                  <a:lnTo>
                    <a:pt x="124" y="895"/>
                  </a:lnTo>
                  <a:lnTo>
                    <a:pt x="141" y="915"/>
                  </a:lnTo>
                  <a:lnTo>
                    <a:pt x="159" y="935"/>
                  </a:lnTo>
                  <a:lnTo>
                    <a:pt x="179" y="952"/>
                  </a:lnTo>
                  <a:lnTo>
                    <a:pt x="198" y="969"/>
                  </a:lnTo>
                  <a:lnTo>
                    <a:pt x="219" y="986"/>
                  </a:lnTo>
                  <a:lnTo>
                    <a:pt x="241" y="1001"/>
                  </a:lnTo>
                  <a:lnTo>
                    <a:pt x="263" y="1016"/>
                  </a:lnTo>
                  <a:lnTo>
                    <a:pt x="285" y="1029"/>
                  </a:lnTo>
                  <a:lnTo>
                    <a:pt x="309" y="1041"/>
                  </a:lnTo>
                  <a:lnTo>
                    <a:pt x="334" y="1052"/>
                  </a:lnTo>
                  <a:lnTo>
                    <a:pt x="358" y="1061"/>
                  </a:lnTo>
                  <a:lnTo>
                    <a:pt x="383" y="1070"/>
                  </a:lnTo>
                  <a:lnTo>
                    <a:pt x="409" y="1077"/>
                  </a:lnTo>
                  <a:lnTo>
                    <a:pt x="435" y="1083"/>
                  </a:lnTo>
                  <a:lnTo>
                    <a:pt x="463" y="1089"/>
                  </a:lnTo>
                  <a:lnTo>
                    <a:pt x="491" y="1092"/>
                  </a:lnTo>
                  <a:lnTo>
                    <a:pt x="518" y="1094"/>
                  </a:lnTo>
                  <a:lnTo>
                    <a:pt x="546" y="1094"/>
                  </a:lnTo>
                  <a:lnTo>
                    <a:pt x="546" y="1094"/>
                  </a:lnTo>
                  <a:lnTo>
                    <a:pt x="571" y="1094"/>
                  </a:lnTo>
                  <a:lnTo>
                    <a:pt x="597" y="1092"/>
                  </a:lnTo>
                  <a:lnTo>
                    <a:pt x="621" y="1090"/>
                  </a:lnTo>
                  <a:lnTo>
                    <a:pt x="647" y="1085"/>
                  </a:lnTo>
                  <a:lnTo>
                    <a:pt x="670" y="1081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1" y="1059"/>
                  </a:lnTo>
                  <a:lnTo>
                    <a:pt x="763" y="1050"/>
                  </a:lnTo>
                  <a:lnTo>
                    <a:pt x="785" y="1040"/>
                  </a:lnTo>
                  <a:lnTo>
                    <a:pt x="806" y="1029"/>
                  </a:lnTo>
                  <a:lnTo>
                    <a:pt x="827" y="1018"/>
                  </a:lnTo>
                  <a:lnTo>
                    <a:pt x="847" y="1004"/>
                  </a:lnTo>
                  <a:lnTo>
                    <a:pt x="867" y="991"/>
                  </a:lnTo>
                  <a:lnTo>
                    <a:pt x="886" y="977"/>
                  </a:lnTo>
                  <a:lnTo>
                    <a:pt x="903" y="961"/>
                  </a:lnTo>
                  <a:lnTo>
                    <a:pt x="903" y="134"/>
                  </a:lnTo>
                  <a:lnTo>
                    <a:pt x="903" y="134"/>
                  </a:lnTo>
                  <a:lnTo>
                    <a:pt x="886" y="119"/>
                  </a:lnTo>
                  <a:lnTo>
                    <a:pt x="867" y="104"/>
                  </a:lnTo>
                  <a:lnTo>
                    <a:pt x="847" y="91"/>
                  </a:lnTo>
                  <a:lnTo>
                    <a:pt x="827" y="78"/>
                  </a:lnTo>
                  <a:lnTo>
                    <a:pt x="806" y="67"/>
                  </a:lnTo>
                  <a:lnTo>
                    <a:pt x="785" y="56"/>
                  </a:lnTo>
                  <a:lnTo>
                    <a:pt x="763" y="46"/>
                  </a:lnTo>
                  <a:lnTo>
                    <a:pt x="741" y="36"/>
                  </a:lnTo>
                  <a:lnTo>
                    <a:pt x="717" y="28"/>
                  </a:lnTo>
                  <a:lnTo>
                    <a:pt x="694" y="21"/>
                  </a:lnTo>
                  <a:lnTo>
                    <a:pt x="670" y="15"/>
                  </a:lnTo>
                  <a:lnTo>
                    <a:pt x="647" y="10"/>
                  </a:lnTo>
                  <a:lnTo>
                    <a:pt x="621" y="6"/>
                  </a:lnTo>
                  <a:lnTo>
                    <a:pt x="597" y="2"/>
                  </a:lnTo>
                  <a:lnTo>
                    <a:pt x="571" y="1"/>
                  </a:lnTo>
                  <a:lnTo>
                    <a:pt x="546" y="0"/>
                  </a:ln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7707312" y="2758439"/>
              <a:ext cx="1435100" cy="1736725"/>
            </a:xfrm>
            <a:custGeom>
              <a:avLst/>
              <a:gdLst/>
              <a:cxnLst>
                <a:cxn ang="0">
                  <a:pos x="548" y="0"/>
                </a:cxn>
                <a:cxn ang="0">
                  <a:pos x="491" y="3"/>
                </a:cxn>
                <a:cxn ang="0">
                  <a:pos x="437" y="11"/>
                </a:cxn>
                <a:cxn ang="0">
                  <a:pos x="385" y="24"/>
                </a:cxn>
                <a:cxn ang="0">
                  <a:pos x="336" y="43"/>
                </a:cxn>
                <a:cxn ang="0">
                  <a:pos x="287" y="66"/>
                </a:cxn>
                <a:cxn ang="0">
                  <a:pos x="243" y="94"/>
                </a:cxn>
                <a:cxn ang="0">
                  <a:pos x="199" y="125"/>
                </a:cxn>
                <a:cxn ang="0">
                  <a:pos x="161" y="160"/>
                </a:cxn>
                <a:cxn ang="0">
                  <a:pos x="125" y="199"/>
                </a:cxn>
                <a:cxn ang="0">
                  <a:pos x="94" y="241"/>
                </a:cxn>
                <a:cxn ang="0">
                  <a:pos x="67" y="286"/>
                </a:cxn>
                <a:cxn ang="0">
                  <a:pos x="44" y="334"/>
                </a:cxn>
                <a:cxn ang="0">
                  <a:pos x="26" y="385"/>
                </a:cxn>
                <a:cxn ang="0">
                  <a:pos x="13" y="437"/>
                </a:cxn>
                <a:cxn ang="0">
                  <a:pos x="4" y="491"/>
                </a:cxn>
                <a:cxn ang="0">
                  <a:pos x="0" y="547"/>
                </a:cxn>
                <a:cxn ang="0">
                  <a:pos x="2" y="575"/>
                </a:cxn>
                <a:cxn ang="0">
                  <a:pos x="7" y="630"/>
                </a:cxn>
                <a:cxn ang="0">
                  <a:pos x="18" y="683"/>
                </a:cxn>
                <a:cxn ang="0">
                  <a:pos x="35" y="735"/>
                </a:cxn>
                <a:cxn ang="0">
                  <a:pos x="55" y="784"/>
                </a:cxn>
                <a:cxn ang="0">
                  <a:pos x="80" y="830"/>
                </a:cxn>
                <a:cxn ang="0">
                  <a:pos x="110" y="875"/>
                </a:cxn>
                <a:cxn ang="0">
                  <a:pos x="143" y="914"/>
                </a:cxn>
                <a:cxn ang="0">
                  <a:pos x="181" y="952"/>
                </a:cxn>
                <a:cxn ang="0">
                  <a:pos x="221" y="985"/>
                </a:cxn>
                <a:cxn ang="0">
                  <a:pos x="265" y="1015"/>
                </a:cxn>
                <a:cxn ang="0">
                  <a:pos x="311" y="1039"/>
                </a:cxn>
                <a:cxn ang="0">
                  <a:pos x="360" y="1060"/>
                </a:cxn>
                <a:cxn ang="0">
                  <a:pos x="411" y="1077"/>
                </a:cxn>
                <a:cxn ang="0">
                  <a:pos x="465" y="1087"/>
                </a:cxn>
                <a:cxn ang="0">
                  <a:pos x="520" y="1094"/>
                </a:cxn>
                <a:cxn ang="0">
                  <a:pos x="548" y="1094"/>
                </a:cxn>
                <a:cxn ang="0">
                  <a:pos x="599" y="1091"/>
                </a:cxn>
                <a:cxn ang="0">
                  <a:pos x="647" y="1085"/>
                </a:cxn>
                <a:cxn ang="0">
                  <a:pos x="695" y="1074"/>
                </a:cxn>
                <a:cxn ang="0">
                  <a:pos x="741" y="1058"/>
                </a:cxn>
                <a:cxn ang="0">
                  <a:pos x="786" y="1039"/>
                </a:cxn>
                <a:cxn ang="0">
                  <a:pos x="828" y="1017"/>
                </a:cxn>
                <a:cxn ang="0">
                  <a:pos x="868" y="991"/>
                </a:cxn>
                <a:cxn ang="0">
                  <a:pos x="904" y="962"/>
                </a:cxn>
                <a:cxn ang="0">
                  <a:pos x="904" y="131"/>
                </a:cxn>
                <a:cxn ang="0">
                  <a:pos x="868" y="103"/>
                </a:cxn>
                <a:cxn ang="0">
                  <a:pos x="828" y="76"/>
                </a:cxn>
                <a:cxn ang="0">
                  <a:pos x="786" y="54"/>
                </a:cxn>
                <a:cxn ang="0">
                  <a:pos x="741" y="35"/>
                </a:cxn>
                <a:cxn ang="0">
                  <a:pos x="695" y="20"/>
                </a:cxn>
                <a:cxn ang="0">
                  <a:pos x="647" y="9"/>
                </a:cxn>
                <a:cxn ang="0">
                  <a:pos x="599" y="2"/>
                </a:cxn>
                <a:cxn ang="0">
                  <a:pos x="548" y="0"/>
                </a:cxn>
              </a:cxnLst>
              <a:rect l="0" t="0" r="r" b="b"/>
              <a:pathLst>
                <a:path w="904" h="1094">
                  <a:moveTo>
                    <a:pt x="548" y="0"/>
                  </a:moveTo>
                  <a:lnTo>
                    <a:pt x="548" y="0"/>
                  </a:lnTo>
                  <a:lnTo>
                    <a:pt x="520" y="1"/>
                  </a:lnTo>
                  <a:lnTo>
                    <a:pt x="491" y="3"/>
                  </a:lnTo>
                  <a:lnTo>
                    <a:pt x="465" y="6"/>
                  </a:lnTo>
                  <a:lnTo>
                    <a:pt x="437" y="11"/>
                  </a:lnTo>
                  <a:lnTo>
                    <a:pt x="411" y="17"/>
                  </a:lnTo>
                  <a:lnTo>
                    <a:pt x="385" y="24"/>
                  </a:lnTo>
                  <a:lnTo>
                    <a:pt x="360" y="33"/>
                  </a:lnTo>
                  <a:lnTo>
                    <a:pt x="336" y="43"/>
                  </a:lnTo>
                  <a:lnTo>
                    <a:pt x="311" y="54"/>
                  </a:lnTo>
                  <a:lnTo>
                    <a:pt x="287" y="66"/>
                  </a:lnTo>
                  <a:lnTo>
                    <a:pt x="265" y="79"/>
                  </a:lnTo>
                  <a:lnTo>
                    <a:pt x="243" y="94"/>
                  </a:lnTo>
                  <a:lnTo>
                    <a:pt x="221" y="108"/>
                  </a:lnTo>
                  <a:lnTo>
                    <a:pt x="199" y="125"/>
                  </a:lnTo>
                  <a:lnTo>
                    <a:pt x="181" y="142"/>
                  </a:lnTo>
                  <a:lnTo>
                    <a:pt x="161" y="160"/>
                  </a:lnTo>
                  <a:lnTo>
                    <a:pt x="143" y="179"/>
                  </a:lnTo>
                  <a:lnTo>
                    <a:pt x="125" y="199"/>
                  </a:lnTo>
                  <a:lnTo>
                    <a:pt x="110" y="220"/>
                  </a:lnTo>
                  <a:lnTo>
                    <a:pt x="94" y="241"/>
                  </a:lnTo>
                  <a:lnTo>
                    <a:pt x="80" y="263"/>
                  </a:lnTo>
                  <a:lnTo>
                    <a:pt x="67" y="286"/>
                  </a:lnTo>
                  <a:lnTo>
                    <a:pt x="55" y="309"/>
                  </a:lnTo>
                  <a:lnTo>
                    <a:pt x="44" y="334"/>
                  </a:lnTo>
                  <a:lnTo>
                    <a:pt x="35" y="359"/>
                  </a:lnTo>
                  <a:lnTo>
                    <a:pt x="26" y="385"/>
                  </a:lnTo>
                  <a:lnTo>
                    <a:pt x="18" y="410"/>
                  </a:lnTo>
                  <a:lnTo>
                    <a:pt x="13" y="437"/>
                  </a:lnTo>
                  <a:lnTo>
                    <a:pt x="7" y="463"/>
                  </a:lnTo>
                  <a:lnTo>
                    <a:pt x="4" y="491"/>
                  </a:lnTo>
                  <a:lnTo>
                    <a:pt x="2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2" y="575"/>
                  </a:lnTo>
                  <a:lnTo>
                    <a:pt x="4" y="603"/>
                  </a:lnTo>
                  <a:lnTo>
                    <a:pt x="7" y="630"/>
                  </a:lnTo>
                  <a:lnTo>
                    <a:pt x="13" y="657"/>
                  </a:lnTo>
                  <a:lnTo>
                    <a:pt x="18" y="683"/>
                  </a:lnTo>
                  <a:lnTo>
                    <a:pt x="26" y="710"/>
                  </a:lnTo>
                  <a:lnTo>
                    <a:pt x="35" y="735"/>
                  </a:lnTo>
                  <a:lnTo>
                    <a:pt x="44" y="760"/>
                  </a:lnTo>
                  <a:lnTo>
                    <a:pt x="55" y="784"/>
                  </a:lnTo>
                  <a:lnTo>
                    <a:pt x="67" y="807"/>
                  </a:lnTo>
                  <a:lnTo>
                    <a:pt x="80" y="830"/>
                  </a:lnTo>
                  <a:lnTo>
                    <a:pt x="94" y="853"/>
                  </a:lnTo>
                  <a:lnTo>
                    <a:pt x="110" y="875"/>
                  </a:lnTo>
                  <a:lnTo>
                    <a:pt x="125" y="895"/>
                  </a:lnTo>
                  <a:lnTo>
                    <a:pt x="143" y="914"/>
                  </a:lnTo>
                  <a:lnTo>
                    <a:pt x="161" y="933"/>
                  </a:lnTo>
                  <a:lnTo>
                    <a:pt x="181" y="952"/>
                  </a:lnTo>
                  <a:lnTo>
                    <a:pt x="199" y="969"/>
                  </a:lnTo>
                  <a:lnTo>
                    <a:pt x="221" y="985"/>
                  </a:lnTo>
                  <a:lnTo>
                    <a:pt x="243" y="1001"/>
                  </a:lnTo>
                  <a:lnTo>
                    <a:pt x="265" y="1015"/>
                  </a:lnTo>
                  <a:lnTo>
                    <a:pt x="287" y="1027"/>
                  </a:lnTo>
                  <a:lnTo>
                    <a:pt x="311" y="1039"/>
                  </a:lnTo>
                  <a:lnTo>
                    <a:pt x="336" y="1050"/>
                  </a:lnTo>
                  <a:lnTo>
                    <a:pt x="360" y="1060"/>
                  </a:lnTo>
                  <a:lnTo>
                    <a:pt x="385" y="1069"/>
                  </a:lnTo>
                  <a:lnTo>
                    <a:pt x="411" y="1077"/>
                  </a:lnTo>
                  <a:lnTo>
                    <a:pt x="437" y="1083"/>
                  </a:lnTo>
                  <a:lnTo>
                    <a:pt x="465" y="1087"/>
                  </a:lnTo>
                  <a:lnTo>
                    <a:pt x="491" y="1091"/>
                  </a:lnTo>
                  <a:lnTo>
                    <a:pt x="520" y="1094"/>
                  </a:lnTo>
                  <a:lnTo>
                    <a:pt x="548" y="1094"/>
                  </a:lnTo>
                  <a:lnTo>
                    <a:pt x="548" y="1094"/>
                  </a:lnTo>
                  <a:lnTo>
                    <a:pt x="573" y="1094"/>
                  </a:lnTo>
                  <a:lnTo>
                    <a:pt x="599" y="1091"/>
                  </a:lnTo>
                  <a:lnTo>
                    <a:pt x="623" y="1089"/>
                  </a:lnTo>
                  <a:lnTo>
                    <a:pt x="647" y="1085"/>
                  </a:lnTo>
                  <a:lnTo>
                    <a:pt x="672" y="1079"/>
                  </a:lnTo>
                  <a:lnTo>
                    <a:pt x="695" y="1074"/>
                  </a:lnTo>
                  <a:lnTo>
                    <a:pt x="718" y="1067"/>
                  </a:lnTo>
                  <a:lnTo>
                    <a:pt x="741" y="1058"/>
                  </a:lnTo>
                  <a:lnTo>
                    <a:pt x="764" y="1049"/>
                  </a:lnTo>
                  <a:lnTo>
                    <a:pt x="786" y="1039"/>
                  </a:lnTo>
                  <a:lnTo>
                    <a:pt x="807" y="1028"/>
                  </a:lnTo>
                  <a:lnTo>
                    <a:pt x="828" y="1017"/>
                  </a:lnTo>
                  <a:lnTo>
                    <a:pt x="848" y="1004"/>
                  </a:lnTo>
                  <a:lnTo>
                    <a:pt x="868" y="991"/>
                  </a:lnTo>
                  <a:lnTo>
                    <a:pt x="886" y="976"/>
                  </a:lnTo>
                  <a:lnTo>
                    <a:pt x="904" y="962"/>
                  </a:lnTo>
                  <a:lnTo>
                    <a:pt x="904" y="131"/>
                  </a:lnTo>
                  <a:lnTo>
                    <a:pt x="904" y="131"/>
                  </a:lnTo>
                  <a:lnTo>
                    <a:pt x="886" y="117"/>
                  </a:lnTo>
                  <a:lnTo>
                    <a:pt x="868" y="103"/>
                  </a:lnTo>
                  <a:lnTo>
                    <a:pt x="848" y="89"/>
                  </a:lnTo>
                  <a:lnTo>
                    <a:pt x="828" y="76"/>
                  </a:lnTo>
                  <a:lnTo>
                    <a:pt x="807" y="65"/>
                  </a:lnTo>
                  <a:lnTo>
                    <a:pt x="786" y="54"/>
                  </a:lnTo>
                  <a:lnTo>
                    <a:pt x="764" y="44"/>
                  </a:lnTo>
                  <a:lnTo>
                    <a:pt x="741" y="35"/>
                  </a:lnTo>
                  <a:lnTo>
                    <a:pt x="718" y="27"/>
                  </a:lnTo>
                  <a:lnTo>
                    <a:pt x="695" y="20"/>
                  </a:lnTo>
                  <a:lnTo>
                    <a:pt x="672" y="14"/>
                  </a:lnTo>
                  <a:lnTo>
                    <a:pt x="647" y="9"/>
                  </a:lnTo>
                  <a:lnTo>
                    <a:pt x="623" y="5"/>
                  </a:lnTo>
                  <a:lnTo>
                    <a:pt x="599" y="2"/>
                  </a:lnTo>
                  <a:lnTo>
                    <a:pt x="573" y="1"/>
                  </a:lnTo>
                  <a:lnTo>
                    <a:pt x="548" y="0"/>
                  </a:lnTo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7707312" y="3939856"/>
              <a:ext cx="1433513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0" y="3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3"/>
                </a:cxn>
                <a:cxn ang="0">
                  <a:pos x="286" y="66"/>
                </a:cxn>
                <a:cxn ang="0">
                  <a:pos x="242" y="94"/>
                </a:cxn>
                <a:cxn ang="0">
                  <a:pos x="198" y="125"/>
                </a:cxn>
                <a:cxn ang="0">
                  <a:pos x="160" y="160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2" y="334"/>
                </a:cxn>
                <a:cxn ang="0">
                  <a:pos x="25" y="385"/>
                </a:cxn>
                <a:cxn ang="0">
                  <a:pos x="11" y="437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30"/>
                </a:cxn>
                <a:cxn ang="0">
                  <a:pos x="17" y="683"/>
                </a:cxn>
                <a:cxn ang="0">
                  <a:pos x="34" y="735"/>
                </a:cxn>
                <a:cxn ang="0">
                  <a:pos x="53" y="784"/>
                </a:cxn>
                <a:cxn ang="0">
                  <a:pos x="79" y="831"/>
                </a:cxn>
                <a:cxn ang="0">
                  <a:pos x="109" y="875"/>
                </a:cxn>
                <a:cxn ang="0">
                  <a:pos x="142" y="915"/>
                </a:cxn>
                <a:cxn ang="0">
                  <a:pos x="180" y="952"/>
                </a:cxn>
                <a:cxn ang="0">
                  <a:pos x="219" y="985"/>
                </a:cxn>
                <a:cxn ang="0">
                  <a:pos x="264" y="1015"/>
                </a:cxn>
                <a:cxn ang="0">
                  <a:pos x="310" y="1041"/>
                </a:cxn>
                <a:cxn ang="0">
                  <a:pos x="359" y="1061"/>
                </a:cxn>
                <a:cxn ang="0">
                  <a:pos x="410" y="1077"/>
                </a:cxn>
                <a:cxn ang="0">
                  <a:pos x="464" y="1088"/>
                </a:cxn>
                <a:cxn ang="0">
                  <a:pos x="519" y="1094"/>
                </a:cxn>
                <a:cxn ang="0">
                  <a:pos x="547" y="1094"/>
                </a:cxn>
                <a:cxn ang="0">
                  <a:pos x="598" y="1092"/>
                </a:cxn>
                <a:cxn ang="0">
                  <a:pos x="646" y="1085"/>
                </a:cxn>
                <a:cxn ang="0">
                  <a:pos x="694" y="1074"/>
                </a:cxn>
                <a:cxn ang="0">
                  <a:pos x="740" y="1059"/>
                </a:cxn>
                <a:cxn ang="0">
                  <a:pos x="783" y="1041"/>
                </a:cxn>
                <a:cxn ang="0">
                  <a:pos x="825" y="1017"/>
                </a:cxn>
                <a:cxn ang="0">
                  <a:pos x="865" y="992"/>
                </a:cxn>
                <a:cxn ang="0">
                  <a:pos x="903" y="962"/>
                </a:cxn>
                <a:cxn ang="0">
                  <a:pos x="903" y="132"/>
                </a:cxn>
                <a:cxn ang="0">
                  <a:pos x="865" y="103"/>
                </a:cxn>
                <a:cxn ang="0">
                  <a:pos x="825" y="76"/>
                </a:cxn>
                <a:cxn ang="0">
                  <a:pos x="783" y="54"/>
                </a:cxn>
                <a:cxn ang="0">
                  <a:pos x="740" y="35"/>
                </a:cxn>
                <a:cxn ang="0">
                  <a:pos x="694" y="20"/>
                </a:cxn>
                <a:cxn ang="0">
                  <a:pos x="646" y="9"/>
                </a:cxn>
                <a:cxn ang="0">
                  <a:pos x="598" y="2"/>
                </a:cxn>
                <a:cxn ang="0">
                  <a:pos x="547" y="0"/>
                </a:cxn>
              </a:cxnLst>
              <a:rect l="0" t="0" r="r" b="b"/>
              <a:pathLst>
                <a:path w="903" h="1094">
                  <a:moveTo>
                    <a:pt x="547" y="0"/>
                  </a:moveTo>
                  <a:lnTo>
                    <a:pt x="547" y="0"/>
                  </a:lnTo>
                  <a:lnTo>
                    <a:pt x="519" y="1"/>
                  </a:lnTo>
                  <a:lnTo>
                    <a:pt x="490" y="3"/>
                  </a:lnTo>
                  <a:lnTo>
                    <a:pt x="464" y="7"/>
                  </a:lnTo>
                  <a:lnTo>
                    <a:pt x="436" y="11"/>
                  </a:lnTo>
                  <a:lnTo>
                    <a:pt x="410" y="18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3"/>
                  </a:lnTo>
                  <a:lnTo>
                    <a:pt x="310" y="54"/>
                  </a:lnTo>
                  <a:lnTo>
                    <a:pt x="286" y="66"/>
                  </a:lnTo>
                  <a:lnTo>
                    <a:pt x="264" y="80"/>
                  </a:lnTo>
                  <a:lnTo>
                    <a:pt x="242" y="94"/>
                  </a:lnTo>
                  <a:lnTo>
                    <a:pt x="219" y="109"/>
                  </a:lnTo>
                  <a:lnTo>
                    <a:pt x="198" y="125"/>
                  </a:lnTo>
                  <a:lnTo>
                    <a:pt x="180" y="143"/>
                  </a:lnTo>
                  <a:lnTo>
                    <a:pt x="160" y="160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20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4" y="359"/>
                  </a:lnTo>
                  <a:lnTo>
                    <a:pt x="25" y="385"/>
                  </a:lnTo>
                  <a:lnTo>
                    <a:pt x="17" y="410"/>
                  </a:lnTo>
                  <a:lnTo>
                    <a:pt x="11" y="437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30"/>
                  </a:lnTo>
                  <a:lnTo>
                    <a:pt x="11" y="658"/>
                  </a:lnTo>
                  <a:lnTo>
                    <a:pt x="17" y="683"/>
                  </a:lnTo>
                  <a:lnTo>
                    <a:pt x="25" y="710"/>
                  </a:lnTo>
                  <a:lnTo>
                    <a:pt x="34" y="735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5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2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1"/>
                  </a:lnTo>
                  <a:lnTo>
                    <a:pt x="264" y="1015"/>
                  </a:lnTo>
                  <a:lnTo>
                    <a:pt x="286" y="1028"/>
                  </a:lnTo>
                  <a:lnTo>
                    <a:pt x="310" y="1041"/>
                  </a:lnTo>
                  <a:lnTo>
                    <a:pt x="334" y="1052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7"/>
                  </a:lnTo>
                  <a:lnTo>
                    <a:pt x="436" y="1083"/>
                  </a:lnTo>
                  <a:lnTo>
                    <a:pt x="464" y="1088"/>
                  </a:lnTo>
                  <a:lnTo>
                    <a:pt x="490" y="1092"/>
                  </a:lnTo>
                  <a:lnTo>
                    <a:pt x="519" y="1094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4"/>
                  </a:lnTo>
                  <a:lnTo>
                    <a:pt x="598" y="1092"/>
                  </a:lnTo>
                  <a:lnTo>
                    <a:pt x="622" y="1089"/>
                  </a:lnTo>
                  <a:lnTo>
                    <a:pt x="646" y="1085"/>
                  </a:lnTo>
                  <a:lnTo>
                    <a:pt x="671" y="1080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0" y="1059"/>
                  </a:lnTo>
                  <a:lnTo>
                    <a:pt x="762" y="1051"/>
                  </a:lnTo>
                  <a:lnTo>
                    <a:pt x="783" y="1041"/>
                  </a:lnTo>
                  <a:lnTo>
                    <a:pt x="806" y="1030"/>
                  </a:lnTo>
                  <a:lnTo>
                    <a:pt x="825" y="1017"/>
                  </a:lnTo>
                  <a:lnTo>
                    <a:pt x="846" y="1005"/>
                  </a:lnTo>
                  <a:lnTo>
                    <a:pt x="865" y="992"/>
                  </a:lnTo>
                  <a:lnTo>
                    <a:pt x="884" y="978"/>
                  </a:lnTo>
                  <a:lnTo>
                    <a:pt x="903" y="962"/>
                  </a:lnTo>
                  <a:lnTo>
                    <a:pt x="903" y="132"/>
                  </a:lnTo>
                  <a:lnTo>
                    <a:pt x="903" y="132"/>
                  </a:lnTo>
                  <a:lnTo>
                    <a:pt x="884" y="117"/>
                  </a:lnTo>
                  <a:lnTo>
                    <a:pt x="865" y="103"/>
                  </a:lnTo>
                  <a:lnTo>
                    <a:pt x="846" y="90"/>
                  </a:lnTo>
                  <a:lnTo>
                    <a:pt x="825" y="76"/>
                  </a:lnTo>
                  <a:lnTo>
                    <a:pt x="806" y="65"/>
                  </a:lnTo>
                  <a:lnTo>
                    <a:pt x="783" y="54"/>
                  </a:lnTo>
                  <a:lnTo>
                    <a:pt x="762" y="44"/>
                  </a:lnTo>
                  <a:lnTo>
                    <a:pt x="740" y="35"/>
                  </a:lnTo>
                  <a:lnTo>
                    <a:pt x="717" y="28"/>
                  </a:lnTo>
                  <a:lnTo>
                    <a:pt x="694" y="20"/>
                  </a:lnTo>
                  <a:lnTo>
                    <a:pt x="671" y="14"/>
                  </a:lnTo>
                  <a:lnTo>
                    <a:pt x="646" y="9"/>
                  </a:lnTo>
                  <a:lnTo>
                    <a:pt x="622" y="5"/>
                  </a:lnTo>
                  <a:lnTo>
                    <a:pt x="598" y="2"/>
                  </a:lnTo>
                  <a:lnTo>
                    <a:pt x="572" y="1"/>
                  </a:lnTo>
                  <a:lnTo>
                    <a:pt x="547" y="0"/>
                  </a:ln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7716837" y="0"/>
              <a:ext cx="1428750" cy="950913"/>
            </a:xfrm>
            <a:custGeom>
              <a:avLst/>
              <a:gdLst/>
              <a:cxnLst>
                <a:cxn ang="0">
                  <a:pos x="90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27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1" y="81"/>
                </a:cxn>
                <a:cxn ang="0">
                  <a:pos x="3" y="108"/>
                </a:cxn>
                <a:cxn ang="0">
                  <a:pos x="7" y="136"/>
                </a:cxn>
                <a:cxn ang="0">
                  <a:pos x="12" y="164"/>
                </a:cxn>
                <a:cxn ang="0">
                  <a:pos x="18" y="189"/>
                </a:cxn>
                <a:cxn ang="0">
                  <a:pos x="25" y="216"/>
                </a:cxn>
                <a:cxn ang="0">
                  <a:pos x="34" y="241"/>
                </a:cxn>
                <a:cxn ang="0">
                  <a:pos x="43" y="265"/>
                </a:cxn>
                <a:cxn ang="0">
                  <a:pos x="54" y="290"/>
                </a:cxn>
                <a:cxn ang="0">
                  <a:pos x="66" y="314"/>
                </a:cxn>
                <a:cxn ang="0">
                  <a:pos x="80" y="336"/>
                </a:cxn>
                <a:cxn ang="0">
                  <a:pos x="94" y="358"/>
                </a:cxn>
                <a:cxn ang="0">
                  <a:pos x="109" y="380"/>
                </a:cxn>
                <a:cxn ang="0">
                  <a:pos x="125" y="400"/>
                </a:cxn>
                <a:cxn ang="0">
                  <a:pos x="143" y="420"/>
                </a:cxn>
                <a:cxn ang="0">
                  <a:pos x="160" y="440"/>
                </a:cxn>
                <a:cxn ang="0">
                  <a:pos x="180" y="458"/>
                </a:cxn>
                <a:cxn ang="0">
                  <a:pos x="199" y="476"/>
                </a:cxn>
                <a:cxn ang="0">
                  <a:pos x="220" y="491"/>
                </a:cxn>
                <a:cxn ang="0">
                  <a:pos x="242" y="507"/>
                </a:cxn>
                <a:cxn ang="0">
                  <a:pos x="264" y="521"/>
                </a:cxn>
                <a:cxn ang="0">
                  <a:pos x="286" y="534"/>
                </a:cxn>
                <a:cxn ang="0">
                  <a:pos x="311" y="546"/>
                </a:cxn>
                <a:cxn ang="0">
                  <a:pos x="335" y="557"/>
                </a:cxn>
                <a:cxn ang="0">
                  <a:pos x="359" y="566"/>
                </a:cxn>
                <a:cxn ang="0">
                  <a:pos x="385" y="575"/>
                </a:cxn>
                <a:cxn ang="0">
                  <a:pos x="410" y="583"/>
                </a:cxn>
                <a:cxn ang="0">
                  <a:pos x="437" y="588"/>
                </a:cxn>
                <a:cxn ang="0">
                  <a:pos x="464" y="594"/>
                </a:cxn>
                <a:cxn ang="0">
                  <a:pos x="491" y="597"/>
                </a:cxn>
                <a:cxn ang="0">
                  <a:pos x="520" y="599"/>
                </a:cxn>
                <a:cxn ang="0">
                  <a:pos x="547" y="599"/>
                </a:cxn>
                <a:cxn ang="0">
                  <a:pos x="547" y="599"/>
                </a:cxn>
                <a:cxn ang="0">
                  <a:pos x="573" y="599"/>
                </a:cxn>
                <a:cxn ang="0">
                  <a:pos x="597" y="597"/>
                </a:cxn>
                <a:cxn ang="0">
                  <a:pos x="621" y="595"/>
                </a:cxn>
                <a:cxn ang="0">
                  <a:pos x="646" y="591"/>
                </a:cxn>
                <a:cxn ang="0">
                  <a:pos x="670" y="586"/>
                </a:cxn>
                <a:cxn ang="0">
                  <a:pos x="693" y="581"/>
                </a:cxn>
                <a:cxn ang="0">
                  <a:pos x="715" y="573"/>
                </a:cxn>
                <a:cxn ang="0">
                  <a:pos x="739" y="565"/>
                </a:cxn>
                <a:cxn ang="0">
                  <a:pos x="761" y="556"/>
                </a:cxn>
                <a:cxn ang="0">
                  <a:pos x="782" y="547"/>
                </a:cxn>
                <a:cxn ang="0">
                  <a:pos x="803" y="536"/>
                </a:cxn>
                <a:cxn ang="0">
                  <a:pos x="824" y="525"/>
                </a:cxn>
                <a:cxn ang="0">
                  <a:pos x="844" y="513"/>
                </a:cxn>
                <a:cxn ang="0">
                  <a:pos x="864" y="500"/>
                </a:cxn>
                <a:cxn ang="0">
                  <a:pos x="882" y="486"/>
                </a:cxn>
                <a:cxn ang="0">
                  <a:pos x="900" y="471"/>
                </a:cxn>
                <a:cxn ang="0">
                  <a:pos x="900" y="0"/>
                </a:cxn>
              </a:cxnLst>
              <a:rect l="0" t="0" r="r" b="b"/>
              <a:pathLst>
                <a:path w="900" h="599">
                  <a:moveTo>
                    <a:pt x="90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1" y="27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81"/>
                  </a:lnTo>
                  <a:lnTo>
                    <a:pt x="3" y="108"/>
                  </a:lnTo>
                  <a:lnTo>
                    <a:pt x="7" y="136"/>
                  </a:lnTo>
                  <a:lnTo>
                    <a:pt x="12" y="164"/>
                  </a:lnTo>
                  <a:lnTo>
                    <a:pt x="18" y="189"/>
                  </a:lnTo>
                  <a:lnTo>
                    <a:pt x="25" y="216"/>
                  </a:lnTo>
                  <a:lnTo>
                    <a:pt x="34" y="241"/>
                  </a:lnTo>
                  <a:lnTo>
                    <a:pt x="43" y="265"/>
                  </a:lnTo>
                  <a:lnTo>
                    <a:pt x="54" y="290"/>
                  </a:lnTo>
                  <a:lnTo>
                    <a:pt x="66" y="314"/>
                  </a:lnTo>
                  <a:lnTo>
                    <a:pt x="80" y="336"/>
                  </a:lnTo>
                  <a:lnTo>
                    <a:pt x="94" y="358"/>
                  </a:lnTo>
                  <a:lnTo>
                    <a:pt x="109" y="380"/>
                  </a:lnTo>
                  <a:lnTo>
                    <a:pt x="125" y="400"/>
                  </a:lnTo>
                  <a:lnTo>
                    <a:pt x="143" y="420"/>
                  </a:lnTo>
                  <a:lnTo>
                    <a:pt x="160" y="440"/>
                  </a:lnTo>
                  <a:lnTo>
                    <a:pt x="180" y="458"/>
                  </a:lnTo>
                  <a:lnTo>
                    <a:pt x="199" y="476"/>
                  </a:lnTo>
                  <a:lnTo>
                    <a:pt x="220" y="491"/>
                  </a:lnTo>
                  <a:lnTo>
                    <a:pt x="242" y="507"/>
                  </a:lnTo>
                  <a:lnTo>
                    <a:pt x="264" y="521"/>
                  </a:lnTo>
                  <a:lnTo>
                    <a:pt x="286" y="534"/>
                  </a:lnTo>
                  <a:lnTo>
                    <a:pt x="311" y="546"/>
                  </a:lnTo>
                  <a:lnTo>
                    <a:pt x="335" y="557"/>
                  </a:lnTo>
                  <a:lnTo>
                    <a:pt x="359" y="566"/>
                  </a:lnTo>
                  <a:lnTo>
                    <a:pt x="385" y="575"/>
                  </a:lnTo>
                  <a:lnTo>
                    <a:pt x="410" y="583"/>
                  </a:lnTo>
                  <a:lnTo>
                    <a:pt x="437" y="588"/>
                  </a:lnTo>
                  <a:lnTo>
                    <a:pt x="464" y="594"/>
                  </a:lnTo>
                  <a:lnTo>
                    <a:pt x="491" y="597"/>
                  </a:lnTo>
                  <a:lnTo>
                    <a:pt x="520" y="599"/>
                  </a:lnTo>
                  <a:lnTo>
                    <a:pt x="547" y="599"/>
                  </a:lnTo>
                  <a:lnTo>
                    <a:pt x="547" y="599"/>
                  </a:lnTo>
                  <a:lnTo>
                    <a:pt x="573" y="599"/>
                  </a:lnTo>
                  <a:lnTo>
                    <a:pt x="597" y="597"/>
                  </a:lnTo>
                  <a:lnTo>
                    <a:pt x="621" y="595"/>
                  </a:lnTo>
                  <a:lnTo>
                    <a:pt x="646" y="591"/>
                  </a:lnTo>
                  <a:lnTo>
                    <a:pt x="670" y="586"/>
                  </a:lnTo>
                  <a:lnTo>
                    <a:pt x="693" y="581"/>
                  </a:lnTo>
                  <a:lnTo>
                    <a:pt x="715" y="573"/>
                  </a:lnTo>
                  <a:lnTo>
                    <a:pt x="739" y="565"/>
                  </a:lnTo>
                  <a:lnTo>
                    <a:pt x="761" y="556"/>
                  </a:lnTo>
                  <a:lnTo>
                    <a:pt x="782" y="547"/>
                  </a:lnTo>
                  <a:lnTo>
                    <a:pt x="803" y="536"/>
                  </a:lnTo>
                  <a:lnTo>
                    <a:pt x="824" y="525"/>
                  </a:lnTo>
                  <a:lnTo>
                    <a:pt x="844" y="513"/>
                  </a:lnTo>
                  <a:lnTo>
                    <a:pt x="864" y="500"/>
                  </a:lnTo>
                  <a:lnTo>
                    <a:pt x="882" y="486"/>
                  </a:lnTo>
                  <a:lnTo>
                    <a:pt x="900" y="471"/>
                  </a:lnTo>
                  <a:lnTo>
                    <a:pt x="900" y="0"/>
                  </a:lnTo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2" name=""/>
          <p:cNvGrpSpPr/>
          <p:nvPr/>
        </p:nvGrpSpPr>
        <p:grpSpPr>
          <a:xfrm rot="0">
            <a:off x="5124358" y="-892801"/>
            <a:ext cx="1828487" cy="3920881"/>
            <a:chOff x="3428815" y="-892801"/>
            <a:chExt cx="1785874" cy="3920881"/>
          </a:xfrm>
        </p:grpSpPr>
        <p:sp>
          <p:nvSpPr>
            <p:cNvPr id="29" name=""/>
            <p:cNvSpPr/>
            <p:nvPr/>
          </p:nvSpPr>
          <p:spPr>
            <a:xfrm>
              <a:off x="3428815" y="136666"/>
              <a:ext cx="1785874" cy="1785874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3428815" y="1242206"/>
              <a:ext cx="1785874" cy="1785874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 rot="17638218">
              <a:off x="3428952" y="-892801"/>
              <a:ext cx="1785600" cy="1785600"/>
            </a:xfrm>
            <a:prstGeom prst="chord">
              <a:avLst>
                <a:gd name="adj1" fmla="val 3998885"/>
                <a:gd name="adj2" fmla="val 14738240"/>
              </a:avLst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857204" y="2071678"/>
            <a:ext cx="8572471" cy="1017598"/>
          </a:xfrm>
        </p:spPr>
        <p:txBody>
          <a:bodyPr>
            <a:noAutofit/>
          </a:bodyPr>
          <a:lstStyle>
            <a:lvl1pPr algn="l">
              <a:defRPr sz="52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857204" y="3109910"/>
            <a:ext cx="8534310" cy="676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1099" y="6356350"/>
            <a:ext cx="2844770" cy="365125"/>
          </a:xfr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C77B641-0ACA-4CD1-A169-F03B0FAE9E38}" type="datetime1">
              <a:rPr lang="ko-KR" altLang="en-US"/>
              <a:pPr>
                <a:defRPr lang="ko-KR" altLang="en-US"/>
              </a:pPr>
              <a:t>2016-09-22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737054" y="6356350"/>
            <a:ext cx="2717763" cy="365125"/>
          </a:xfrm>
        </p:spPr>
        <p:txBody>
          <a:bodyPr/>
          <a:lstStyle>
            <a:lvl1pPr algn="ctr"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"/>
          <p:cNvGrpSpPr/>
          <p:nvPr/>
        </p:nvGrpSpPr>
        <p:grpSpPr>
          <a:xfrm rot="0">
            <a:off x="8882324" y="1428736"/>
            <a:ext cx="1824288" cy="5435959"/>
            <a:chOff x="6248271" y="1500174"/>
            <a:chExt cx="1781773" cy="5435959"/>
          </a:xfrm>
        </p:grpSpPr>
        <p:sp>
          <p:nvSpPr>
            <p:cNvPr id="38" name=""/>
            <p:cNvSpPr/>
            <p:nvPr/>
          </p:nvSpPr>
          <p:spPr>
            <a:xfrm rot="10800000">
              <a:off x="6277478" y="5183567"/>
              <a:ext cx="1752566" cy="1752566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 rot="10800000">
              <a:off x="6277478" y="3955770"/>
              <a:ext cx="1752566" cy="1752566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 rot="10800000">
              <a:off x="6248308" y="2727972"/>
              <a:ext cx="1752566" cy="1752566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 rot="10800000">
              <a:off x="6248271" y="1500174"/>
              <a:ext cx="1752566" cy="1752566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2" name=""/>
          <p:cNvGrpSpPr/>
          <p:nvPr/>
        </p:nvGrpSpPr>
        <p:grpSpPr>
          <a:xfrm rot="0">
            <a:off x="10721394" y="0"/>
            <a:ext cx="1472594" cy="5676581"/>
            <a:chOff x="7707312" y="0"/>
            <a:chExt cx="1438275" cy="5676581"/>
          </a:xfrm>
        </p:grpSpPr>
        <p:sp>
          <p:nvSpPr>
            <p:cNvPr id="43" name=""/>
            <p:cNvSpPr/>
            <p:nvPr/>
          </p:nvSpPr>
          <p:spPr>
            <a:xfrm>
              <a:off x="7716837" y="395605"/>
              <a:ext cx="1428750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2" y="2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2"/>
                </a:cxn>
                <a:cxn ang="0">
                  <a:pos x="286" y="65"/>
                </a:cxn>
                <a:cxn ang="0">
                  <a:pos x="242" y="93"/>
                </a:cxn>
                <a:cxn ang="0">
                  <a:pos x="198" y="124"/>
                </a:cxn>
                <a:cxn ang="0">
                  <a:pos x="160" y="159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3" y="334"/>
                </a:cxn>
                <a:cxn ang="0">
                  <a:pos x="25" y="384"/>
                </a:cxn>
                <a:cxn ang="0">
                  <a:pos x="12" y="436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29"/>
                </a:cxn>
                <a:cxn ang="0">
                  <a:pos x="17" y="684"/>
                </a:cxn>
                <a:cxn ang="0">
                  <a:pos x="34" y="735"/>
                </a:cxn>
                <a:cxn ang="0">
                  <a:pos x="54" y="783"/>
                </a:cxn>
                <a:cxn ang="0">
                  <a:pos x="79" y="831"/>
                </a:cxn>
                <a:cxn ang="0">
                  <a:pos x="109" y="874"/>
                </a:cxn>
                <a:cxn ang="0">
                  <a:pos x="142" y="915"/>
                </a:cxn>
                <a:cxn ang="0">
                  <a:pos x="180" y="951"/>
                </a:cxn>
                <a:cxn ang="0">
                  <a:pos x="219" y="985"/>
                </a:cxn>
                <a:cxn ang="0">
                  <a:pos x="264" y="1014"/>
                </a:cxn>
                <a:cxn ang="0">
                  <a:pos x="310" y="1040"/>
                </a:cxn>
                <a:cxn ang="0">
                  <a:pos x="359" y="1061"/>
                </a:cxn>
                <a:cxn ang="0">
                  <a:pos x="410" y="1076"/>
                </a:cxn>
                <a:cxn ang="0">
                  <a:pos x="464" y="1087"/>
                </a:cxn>
                <a:cxn ang="0">
                  <a:pos x="519" y="1093"/>
                </a:cxn>
                <a:cxn ang="0">
                  <a:pos x="547" y="1094"/>
                </a:cxn>
                <a:cxn ang="0">
                  <a:pos x="597" y="1092"/>
                </a:cxn>
                <a:cxn ang="0">
                  <a:pos x="645" y="1085"/>
                </a:cxn>
                <a:cxn ang="0">
                  <a:pos x="693" y="1074"/>
                </a:cxn>
                <a:cxn ang="0">
                  <a:pos x="738" y="1060"/>
                </a:cxn>
                <a:cxn ang="0">
                  <a:pos x="782" y="1041"/>
                </a:cxn>
                <a:cxn ang="0">
                  <a:pos x="823" y="1019"/>
                </a:cxn>
                <a:cxn ang="0">
                  <a:pos x="863" y="993"/>
                </a:cxn>
                <a:cxn ang="0">
                  <a:pos x="900" y="965"/>
                </a:cxn>
                <a:cxn ang="0">
                  <a:pos x="900" y="128"/>
                </a:cxn>
                <a:cxn ang="0">
                  <a:pos x="863" y="101"/>
                </a:cxn>
                <a:cxn ang="0">
                  <a:pos x="823" y="74"/>
                </a:cxn>
                <a:cxn ang="0">
                  <a:pos x="782" y="52"/>
                </a:cxn>
                <a:cxn ang="0">
                  <a:pos x="738" y="34"/>
                </a:cxn>
                <a:cxn ang="0">
                  <a:pos x="693" y="19"/>
                </a:cxn>
                <a:cxn ang="0">
                  <a:pos x="645" y="9"/>
                </a:cxn>
                <a:cxn ang="0">
                  <a:pos x="597" y="2"/>
                </a:cxn>
                <a:cxn ang="0">
                  <a:pos x="547" y="0"/>
                </a:cxn>
              </a:cxnLst>
              <a:rect l="0" t="0" r="r" b="b"/>
              <a:pathLst>
                <a:path w="900" h="1094">
                  <a:moveTo>
                    <a:pt x="547" y="0"/>
                  </a:moveTo>
                  <a:lnTo>
                    <a:pt x="547" y="0"/>
                  </a:lnTo>
                  <a:lnTo>
                    <a:pt x="519" y="0"/>
                  </a:lnTo>
                  <a:lnTo>
                    <a:pt x="492" y="2"/>
                  </a:lnTo>
                  <a:lnTo>
                    <a:pt x="464" y="6"/>
                  </a:lnTo>
                  <a:lnTo>
                    <a:pt x="436" y="11"/>
                  </a:lnTo>
                  <a:lnTo>
                    <a:pt x="410" y="17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2"/>
                  </a:lnTo>
                  <a:lnTo>
                    <a:pt x="310" y="53"/>
                  </a:lnTo>
                  <a:lnTo>
                    <a:pt x="286" y="65"/>
                  </a:lnTo>
                  <a:lnTo>
                    <a:pt x="264" y="79"/>
                  </a:lnTo>
                  <a:lnTo>
                    <a:pt x="242" y="93"/>
                  </a:lnTo>
                  <a:lnTo>
                    <a:pt x="219" y="109"/>
                  </a:lnTo>
                  <a:lnTo>
                    <a:pt x="198" y="124"/>
                  </a:lnTo>
                  <a:lnTo>
                    <a:pt x="180" y="142"/>
                  </a:lnTo>
                  <a:lnTo>
                    <a:pt x="160" y="159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19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4" y="310"/>
                  </a:lnTo>
                  <a:lnTo>
                    <a:pt x="43" y="334"/>
                  </a:lnTo>
                  <a:lnTo>
                    <a:pt x="34" y="359"/>
                  </a:lnTo>
                  <a:lnTo>
                    <a:pt x="25" y="384"/>
                  </a:lnTo>
                  <a:lnTo>
                    <a:pt x="17" y="409"/>
                  </a:lnTo>
                  <a:lnTo>
                    <a:pt x="12" y="436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29"/>
                  </a:lnTo>
                  <a:lnTo>
                    <a:pt x="12" y="657"/>
                  </a:lnTo>
                  <a:lnTo>
                    <a:pt x="17" y="684"/>
                  </a:lnTo>
                  <a:lnTo>
                    <a:pt x="25" y="709"/>
                  </a:lnTo>
                  <a:lnTo>
                    <a:pt x="34" y="735"/>
                  </a:lnTo>
                  <a:lnTo>
                    <a:pt x="43" y="760"/>
                  </a:lnTo>
                  <a:lnTo>
                    <a:pt x="54" y="783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4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1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0"/>
                  </a:lnTo>
                  <a:lnTo>
                    <a:pt x="264" y="1014"/>
                  </a:lnTo>
                  <a:lnTo>
                    <a:pt x="286" y="1028"/>
                  </a:lnTo>
                  <a:lnTo>
                    <a:pt x="310" y="1040"/>
                  </a:lnTo>
                  <a:lnTo>
                    <a:pt x="334" y="1051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6"/>
                  </a:lnTo>
                  <a:lnTo>
                    <a:pt x="436" y="1083"/>
                  </a:lnTo>
                  <a:lnTo>
                    <a:pt x="464" y="1087"/>
                  </a:lnTo>
                  <a:lnTo>
                    <a:pt x="492" y="1091"/>
                  </a:lnTo>
                  <a:lnTo>
                    <a:pt x="519" y="1093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3"/>
                  </a:lnTo>
                  <a:lnTo>
                    <a:pt x="597" y="1092"/>
                  </a:lnTo>
                  <a:lnTo>
                    <a:pt x="621" y="1088"/>
                  </a:lnTo>
                  <a:lnTo>
                    <a:pt x="645" y="1085"/>
                  </a:lnTo>
                  <a:lnTo>
                    <a:pt x="670" y="1080"/>
                  </a:lnTo>
                  <a:lnTo>
                    <a:pt x="693" y="1074"/>
                  </a:lnTo>
                  <a:lnTo>
                    <a:pt x="716" y="1067"/>
                  </a:lnTo>
                  <a:lnTo>
                    <a:pt x="738" y="1060"/>
                  </a:lnTo>
                  <a:lnTo>
                    <a:pt x="760" y="1051"/>
                  </a:lnTo>
                  <a:lnTo>
                    <a:pt x="782" y="1041"/>
                  </a:lnTo>
                  <a:lnTo>
                    <a:pt x="803" y="1030"/>
                  </a:lnTo>
                  <a:lnTo>
                    <a:pt x="823" y="1019"/>
                  </a:lnTo>
                  <a:lnTo>
                    <a:pt x="843" y="1007"/>
                  </a:lnTo>
                  <a:lnTo>
                    <a:pt x="863" y="993"/>
                  </a:lnTo>
                  <a:lnTo>
                    <a:pt x="882" y="979"/>
                  </a:lnTo>
                  <a:lnTo>
                    <a:pt x="900" y="965"/>
                  </a:lnTo>
                  <a:lnTo>
                    <a:pt x="900" y="128"/>
                  </a:lnTo>
                  <a:lnTo>
                    <a:pt x="900" y="128"/>
                  </a:lnTo>
                  <a:lnTo>
                    <a:pt x="882" y="114"/>
                  </a:lnTo>
                  <a:lnTo>
                    <a:pt x="863" y="101"/>
                  </a:lnTo>
                  <a:lnTo>
                    <a:pt x="843" y="88"/>
                  </a:lnTo>
                  <a:lnTo>
                    <a:pt x="823" y="74"/>
                  </a:lnTo>
                  <a:lnTo>
                    <a:pt x="803" y="63"/>
                  </a:lnTo>
                  <a:lnTo>
                    <a:pt x="782" y="52"/>
                  </a:lnTo>
                  <a:lnTo>
                    <a:pt x="760" y="43"/>
                  </a:lnTo>
                  <a:lnTo>
                    <a:pt x="738" y="34"/>
                  </a:lnTo>
                  <a:lnTo>
                    <a:pt x="716" y="27"/>
                  </a:lnTo>
                  <a:lnTo>
                    <a:pt x="693" y="19"/>
                  </a:lnTo>
                  <a:lnTo>
                    <a:pt x="670" y="13"/>
                  </a:lnTo>
                  <a:lnTo>
                    <a:pt x="645" y="9"/>
                  </a:lnTo>
                  <a:lnTo>
                    <a:pt x="621" y="5"/>
                  </a:lnTo>
                  <a:lnTo>
                    <a:pt x="597" y="2"/>
                  </a:lnTo>
                  <a:lnTo>
                    <a:pt x="572" y="0"/>
                  </a:lnTo>
                  <a:lnTo>
                    <a:pt x="547" y="0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7707312" y="1577022"/>
              <a:ext cx="1433513" cy="1736725"/>
            </a:xfrm>
            <a:custGeom>
              <a:avLst/>
              <a:gdLst/>
              <a:cxnLst>
                <a:cxn ang="0">
                  <a:pos x="546" y="0"/>
                </a:cxn>
                <a:cxn ang="0">
                  <a:pos x="491" y="4"/>
                </a:cxn>
                <a:cxn ang="0">
                  <a:pos x="435" y="11"/>
                </a:cxn>
                <a:cxn ang="0">
                  <a:pos x="383" y="26"/>
                </a:cxn>
                <a:cxn ang="0">
                  <a:pos x="334" y="43"/>
                </a:cxn>
                <a:cxn ang="0">
                  <a:pos x="285" y="67"/>
                </a:cxn>
                <a:cxn ang="0">
                  <a:pos x="241" y="94"/>
                </a:cxn>
                <a:cxn ang="0">
                  <a:pos x="198" y="125"/>
                </a:cxn>
                <a:cxn ang="0">
                  <a:pos x="159" y="161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5" y="287"/>
                </a:cxn>
                <a:cxn ang="0">
                  <a:pos x="42" y="334"/>
                </a:cxn>
                <a:cxn ang="0">
                  <a:pos x="24" y="385"/>
                </a:cxn>
                <a:cxn ang="0">
                  <a:pos x="11" y="437"/>
                </a:cxn>
                <a:cxn ang="0">
                  <a:pos x="2" y="491"/>
                </a:cxn>
                <a:cxn ang="0">
                  <a:pos x="0" y="548"/>
                </a:cxn>
                <a:cxn ang="0">
                  <a:pos x="0" y="575"/>
                </a:cxn>
                <a:cxn ang="0">
                  <a:pos x="5" y="631"/>
                </a:cxn>
                <a:cxn ang="0">
                  <a:pos x="16" y="684"/>
                </a:cxn>
                <a:cxn ang="0">
                  <a:pos x="33" y="736"/>
                </a:cxn>
                <a:cxn ang="0">
                  <a:pos x="53" y="784"/>
                </a:cxn>
                <a:cxn ang="0">
                  <a:pos x="78" y="831"/>
                </a:cxn>
                <a:cxn ang="0">
                  <a:pos x="108" y="875"/>
                </a:cxn>
                <a:cxn ang="0">
                  <a:pos x="141" y="915"/>
                </a:cxn>
                <a:cxn ang="0">
                  <a:pos x="179" y="952"/>
                </a:cxn>
                <a:cxn ang="0">
                  <a:pos x="219" y="986"/>
                </a:cxn>
                <a:cxn ang="0">
                  <a:pos x="263" y="1016"/>
                </a:cxn>
                <a:cxn ang="0">
                  <a:pos x="309" y="1041"/>
                </a:cxn>
                <a:cxn ang="0">
                  <a:pos x="358" y="1061"/>
                </a:cxn>
                <a:cxn ang="0">
                  <a:pos x="409" y="1077"/>
                </a:cxn>
                <a:cxn ang="0">
                  <a:pos x="463" y="1089"/>
                </a:cxn>
                <a:cxn ang="0">
                  <a:pos x="518" y="1094"/>
                </a:cxn>
                <a:cxn ang="0">
                  <a:pos x="546" y="1094"/>
                </a:cxn>
                <a:cxn ang="0">
                  <a:pos x="597" y="1092"/>
                </a:cxn>
                <a:cxn ang="0">
                  <a:pos x="647" y="1085"/>
                </a:cxn>
                <a:cxn ang="0">
                  <a:pos x="694" y="1074"/>
                </a:cxn>
                <a:cxn ang="0">
                  <a:pos x="741" y="1059"/>
                </a:cxn>
                <a:cxn ang="0">
                  <a:pos x="785" y="1040"/>
                </a:cxn>
                <a:cxn ang="0">
                  <a:pos x="827" y="1018"/>
                </a:cxn>
                <a:cxn ang="0">
                  <a:pos x="867" y="991"/>
                </a:cxn>
                <a:cxn ang="0">
                  <a:pos x="903" y="961"/>
                </a:cxn>
                <a:cxn ang="0">
                  <a:pos x="903" y="134"/>
                </a:cxn>
                <a:cxn ang="0">
                  <a:pos x="867" y="104"/>
                </a:cxn>
                <a:cxn ang="0">
                  <a:pos x="827" y="78"/>
                </a:cxn>
                <a:cxn ang="0">
                  <a:pos x="785" y="56"/>
                </a:cxn>
                <a:cxn ang="0">
                  <a:pos x="741" y="36"/>
                </a:cxn>
                <a:cxn ang="0">
                  <a:pos x="694" y="21"/>
                </a:cxn>
                <a:cxn ang="0">
                  <a:pos x="647" y="10"/>
                </a:cxn>
                <a:cxn ang="0">
                  <a:pos x="597" y="2"/>
                </a:cxn>
                <a:cxn ang="0">
                  <a:pos x="546" y="0"/>
                </a:cxn>
              </a:cxnLst>
              <a:rect l="0" t="0" r="r" b="b"/>
              <a:pathLst>
                <a:path w="903" h="1094">
                  <a:moveTo>
                    <a:pt x="546" y="0"/>
                  </a:moveTo>
                  <a:lnTo>
                    <a:pt x="546" y="0"/>
                  </a:lnTo>
                  <a:lnTo>
                    <a:pt x="518" y="1"/>
                  </a:lnTo>
                  <a:lnTo>
                    <a:pt x="491" y="4"/>
                  </a:lnTo>
                  <a:lnTo>
                    <a:pt x="463" y="7"/>
                  </a:lnTo>
                  <a:lnTo>
                    <a:pt x="435" y="11"/>
                  </a:lnTo>
                  <a:lnTo>
                    <a:pt x="409" y="18"/>
                  </a:lnTo>
                  <a:lnTo>
                    <a:pt x="383" y="26"/>
                  </a:lnTo>
                  <a:lnTo>
                    <a:pt x="358" y="33"/>
                  </a:lnTo>
                  <a:lnTo>
                    <a:pt x="334" y="43"/>
                  </a:lnTo>
                  <a:lnTo>
                    <a:pt x="309" y="54"/>
                  </a:lnTo>
                  <a:lnTo>
                    <a:pt x="285" y="67"/>
                  </a:lnTo>
                  <a:lnTo>
                    <a:pt x="263" y="80"/>
                  </a:lnTo>
                  <a:lnTo>
                    <a:pt x="241" y="94"/>
                  </a:lnTo>
                  <a:lnTo>
                    <a:pt x="219" y="110"/>
                  </a:lnTo>
                  <a:lnTo>
                    <a:pt x="198" y="125"/>
                  </a:lnTo>
                  <a:lnTo>
                    <a:pt x="179" y="143"/>
                  </a:lnTo>
                  <a:lnTo>
                    <a:pt x="159" y="161"/>
                  </a:lnTo>
                  <a:lnTo>
                    <a:pt x="141" y="179"/>
                  </a:lnTo>
                  <a:lnTo>
                    <a:pt x="124" y="199"/>
                  </a:lnTo>
                  <a:lnTo>
                    <a:pt x="108" y="220"/>
                  </a:lnTo>
                  <a:lnTo>
                    <a:pt x="93" y="241"/>
                  </a:lnTo>
                  <a:lnTo>
                    <a:pt x="78" y="263"/>
                  </a:lnTo>
                  <a:lnTo>
                    <a:pt x="65" y="287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3" y="360"/>
                  </a:lnTo>
                  <a:lnTo>
                    <a:pt x="24" y="385"/>
                  </a:lnTo>
                  <a:lnTo>
                    <a:pt x="16" y="411"/>
                  </a:lnTo>
                  <a:lnTo>
                    <a:pt x="11" y="437"/>
                  </a:lnTo>
                  <a:lnTo>
                    <a:pt x="5" y="465"/>
                  </a:lnTo>
                  <a:lnTo>
                    <a:pt x="2" y="491"/>
                  </a:lnTo>
                  <a:lnTo>
                    <a:pt x="0" y="519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0" y="575"/>
                  </a:lnTo>
                  <a:lnTo>
                    <a:pt x="2" y="603"/>
                  </a:lnTo>
                  <a:lnTo>
                    <a:pt x="5" y="631"/>
                  </a:lnTo>
                  <a:lnTo>
                    <a:pt x="11" y="658"/>
                  </a:lnTo>
                  <a:lnTo>
                    <a:pt x="16" y="684"/>
                  </a:lnTo>
                  <a:lnTo>
                    <a:pt x="24" y="710"/>
                  </a:lnTo>
                  <a:lnTo>
                    <a:pt x="33" y="736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5" y="809"/>
                  </a:lnTo>
                  <a:lnTo>
                    <a:pt x="78" y="831"/>
                  </a:lnTo>
                  <a:lnTo>
                    <a:pt x="93" y="853"/>
                  </a:lnTo>
                  <a:lnTo>
                    <a:pt x="108" y="875"/>
                  </a:lnTo>
                  <a:lnTo>
                    <a:pt x="124" y="895"/>
                  </a:lnTo>
                  <a:lnTo>
                    <a:pt x="141" y="915"/>
                  </a:lnTo>
                  <a:lnTo>
                    <a:pt x="159" y="935"/>
                  </a:lnTo>
                  <a:lnTo>
                    <a:pt x="179" y="952"/>
                  </a:lnTo>
                  <a:lnTo>
                    <a:pt x="198" y="969"/>
                  </a:lnTo>
                  <a:lnTo>
                    <a:pt x="219" y="986"/>
                  </a:lnTo>
                  <a:lnTo>
                    <a:pt x="241" y="1001"/>
                  </a:lnTo>
                  <a:lnTo>
                    <a:pt x="263" y="1016"/>
                  </a:lnTo>
                  <a:lnTo>
                    <a:pt x="285" y="1029"/>
                  </a:lnTo>
                  <a:lnTo>
                    <a:pt x="309" y="1041"/>
                  </a:lnTo>
                  <a:lnTo>
                    <a:pt x="334" y="1052"/>
                  </a:lnTo>
                  <a:lnTo>
                    <a:pt x="358" y="1061"/>
                  </a:lnTo>
                  <a:lnTo>
                    <a:pt x="383" y="1070"/>
                  </a:lnTo>
                  <a:lnTo>
                    <a:pt x="409" y="1077"/>
                  </a:lnTo>
                  <a:lnTo>
                    <a:pt x="435" y="1083"/>
                  </a:lnTo>
                  <a:lnTo>
                    <a:pt x="463" y="1089"/>
                  </a:lnTo>
                  <a:lnTo>
                    <a:pt x="491" y="1092"/>
                  </a:lnTo>
                  <a:lnTo>
                    <a:pt x="518" y="1094"/>
                  </a:lnTo>
                  <a:lnTo>
                    <a:pt x="546" y="1094"/>
                  </a:lnTo>
                  <a:lnTo>
                    <a:pt x="546" y="1094"/>
                  </a:lnTo>
                  <a:lnTo>
                    <a:pt x="571" y="1094"/>
                  </a:lnTo>
                  <a:lnTo>
                    <a:pt x="597" y="1092"/>
                  </a:lnTo>
                  <a:lnTo>
                    <a:pt x="621" y="1090"/>
                  </a:lnTo>
                  <a:lnTo>
                    <a:pt x="647" y="1085"/>
                  </a:lnTo>
                  <a:lnTo>
                    <a:pt x="670" y="1081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1" y="1059"/>
                  </a:lnTo>
                  <a:lnTo>
                    <a:pt x="763" y="1050"/>
                  </a:lnTo>
                  <a:lnTo>
                    <a:pt x="785" y="1040"/>
                  </a:lnTo>
                  <a:lnTo>
                    <a:pt x="806" y="1029"/>
                  </a:lnTo>
                  <a:lnTo>
                    <a:pt x="827" y="1018"/>
                  </a:lnTo>
                  <a:lnTo>
                    <a:pt x="847" y="1004"/>
                  </a:lnTo>
                  <a:lnTo>
                    <a:pt x="867" y="991"/>
                  </a:lnTo>
                  <a:lnTo>
                    <a:pt x="886" y="977"/>
                  </a:lnTo>
                  <a:lnTo>
                    <a:pt x="903" y="961"/>
                  </a:lnTo>
                  <a:lnTo>
                    <a:pt x="903" y="134"/>
                  </a:lnTo>
                  <a:lnTo>
                    <a:pt x="903" y="134"/>
                  </a:lnTo>
                  <a:lnTo>
                    <a:pt x="886" y="119"/>
                  </a:lnTo>
                  <a:lnTo>
                    <a:pt x="867" y="104"/>
                  </a:lnTo>
                  <a:lnTo>
                    <a:pt x="847" y="91"/>
                  </a:lnTo>
                  <a:lnTo>
                    <a:pt x="827" y="78"/>
                  </a:lnTo>
                  <a:lnTo>
                    <a:pt x="806" y="67"/>
                  </a:lnTo>
                  <a:lnTo>
                    <a:pt x="785" y="56"/>
                  </a:lnTo>
                  <a:lnTo>
                    <a:pt x="763" y="46"/>
                  </a:lnTo>
                  <a:lnTo>
                    <a:pt x="741" y="36"/>
                  </a:lnTo>
                  <a:lnTo>
                    <a:pt x="717" y="28"/>
                  </a:lnTo>
                  <a:lnTo>
                    <a:pt x="694" y="21"/>
                  </a:lnTo>
                  <a:lnTo>
                    <a:pt x="670" y="15"/>
                  </a:lnTo>
                  <a:lnTo>
                    <a:pt x="647" y="10"/>
                  </a:lnTo>
                  <a:lnTo>
                    <a:pt x="621" y="6"/>
                  </a:lnTo>
                  <a:lnTo>
                    <a:pt x="597" y="2"/>
                  </a:lnTo>
                  <a:lnTo>
                    <a:pt x="571" y="1"/>
                  </a:lnTo>
                  <a:lnTo>
                    <a:pt x="546" y="0"/>
                  </a:ln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7707312" y="2758439"/>
              <a:ext cx="1435100" cy="1736725"/>
            </a:xfrm>
            <a:custGeom>
              <a:avLst/>
              <a:gdLst/>
              <a:cxnLst>
                <a:cxn ang="0">
                  <a:pos x="548" y="0"/>
                </a:cxn>
                <a:cxn ang="0">
                  <a:pos x="491" y="3"/>
                </a:cxn>
                <a:cxn ang="0">
                  <a:pos x="437" y="11"/>
                </a:cxn>
                <a:cxn ang="0">
                  <a:pos x="385" y="24"/>
                </a:cxn>
                <a:cxn ang="0">
                  <a:pos x="336" y="43"/>
                </a:cxn>
                <a:cxn ang="0">
                  <a:pos x="287" y="66"/>
                </a:cxn>
                <a:cxn ang="0">
                  <a:pos x="243" y="94"/>
                </a:cxn>
                <a:cxn ang="0">
                  <a:pos x="199" y="125"/>
                </a:cxn>
                <a:cxn ang="0">
                  <a:pos x="161" y="160"/>
                </a:cxn>
                <a:cxn ang="0">
                  <a:pos x="125" y="199"/>
                </a:cxn>
                <a:cxn ang="0">
                  <a:pos x="94" y="241"/>
                </a:cxn>
                <a:cxn ang="0">
                  <a:pos x="67" y="286"/>
                </a:cxn>
                <a:cxn ang="0">
                  <a:pos x="44" y="334"/>
                </a:cxn>
                <a:cxn ang="0">
                  <a:pos x="26" y="385"/>
                </a:cxn>
                <a:cxn ang="0">
                  <a:pos x="13" y="437"/>
                </a:cxn>
                <a:cxn ang="0">
                  <a:pos x="4" y="491"/>
                </a:cxn>
                <a:cxn ang="0">
                  <a:pos x="0" y="547"/>
                </a:cxn>
                <a:cxn ang="0">
                  <a:pos x="2" y="575"/>
                </a:cxn>
                <a:cxn ang="0">
                  <a:pos x="7" y="630"/>
                </a:cxn>
                <a:cxn ang="0">
                  <a:pos x="18" y="683"/>
                </a:cxn>
                <a:cxn ang="0">
                  <a:pos x="35" y="735"/>
                </a:cxn>
                <a:cxn ang="0">
                  <a:pos x="55" y="784"/>
                </a:cxn>
                <a:cxn ang="0">
                  <a:pos x="80" y="830"/>
                </a:cxn>
                <a:cxn ang="0">
                  <a:pos x="110" y="875"/>
                </a:cxn>
                <a:cxn ang="0">
                  <a:pos x="143" y="914"/>
                </a:cxn>
                <a:cxn ang="0">
                  <a:pos x="181" y="952"/>
                </a:cxn>
                <a:cxn ang="0">
                  <a:pos x="221" y="985"/>
                </a:cxn>
                <a:cxn ang="0">
                  <a:pos x="265" y="1015"/>
                </a:cxn>
                <a:cxn ang="0">
                  <a:pos x="311" y="1039"/>
                </a:cxn>
                <a:cxn ang="0">
                  <a:pos x="360" y="1060"/>
                </a:cxn>
                <a:cxn ang="0">
                  <a:pos x="411" y="1077"/>
                </a:cxn>
                <a:cxn ang="0">
                  <a:pos x="465" y="1087"/>
                </a:cxn>
                <a:cxn ang="0">
                  <a:pos x="520" y="1094"/>
                </a:cxn>
                <a:cxn ang="0">
                  <a:pos x="548" y="1094"/>
                </a:cxn>
                <a:cxn ang="0">
                  <a:pos x="599" y="1091"/>
                </a:cxn>
                <a:cxn ang="0">
                  <a:pos x="647" y="1085"/>
                </a:cxn>
                <a:cxn ang="0">
                  <a:pos x="695" y="1074"/>
                </a:cxn>
                <a:cxn ang="0">
                  <a:pos x="741" y="1058"/>
                </a:cxn>
                <a:cxn ang="0">
                  <a:pos x="786" y="1039"/>
                </a:cxn>
                <a:cxn ang="0">
                  <a:pos x="828" y="1017"/>
                </a:cxn>
                <a:cxn ang="0">
                  <a:pos x="868" y="991"/>
                </a:cxn>
                <a:cxn ang="0">
                  <a:pos x="904" y="962"/>
                </a:cxn>
                <a:cxn ang="0">
                  <a:pos x="904" y="131"/>
                </a:cxn>
                <a:cxn ang="0">
                  <a:pos x="868" y="103"/>
                </a:cxn>
                <a:cxn ang="0">
                  <a:pos x="828" y="76"/>
                </a:cxn>
                <a:cxn ang="0">
                  <a:pos x="786" y="54"/>
                </a:cxn>
                <a:cxn ang="0">
                  <a:pos x="741" y="35"/>
                </a:cxn>
                <a:cxn ang="0">
                  <a:pos x="695" y="20"/>
                </a:cxn>
                <a:cxn ang="0">
                  <a:pos x="647" y="9"/>
                </a:cxn>
                <a:cxn ang="0">
                  <a:pos x="599" y="2"/>
                </a:cxn>
                <a:cxn ang="0">
                  <a:pos x="548" y="0"/>
                </a:cxn>
              </a:cxnLst>
              <a:rect l="0" t="0" r="r" b="b"/>
              <a:pathLst>
                <a:path w="904" h="1094">
                  <a:moveTo>
                    <a:pt x="548" y="0"/>
                  </a:moveTo>
                  <a:lnTo>
                    <a:pt x="548" y="0"/>
                  </a:lnTo>
                  <a:lnTo>
                    <a:pt x="520" y="1"/>
                  </a:lnTo>
                  <a:lnTo>
                    <a:pt x="491" y="3"/>
                  </a:lnTo>
                  <a:lnTo>
                    <a:pt x="465" y="6"/>
                  </a:lnTo>
                  <a:lnTo>
                    <a:pt x="437" y="11"/>
                  </a:lnTo>
                  <a:lnTo>
                    <a:pt x="411" y="17"/>
                  </a:lnTo>
                  <a:lnTo>
                    <a:pt x="385" y="24"/>
                  </a:lnTo>
                  <a:lnTo>
                    <a:pt x="360" y="33"/>
                  </a:lnTo>
                  <a:lnTo>
                    <a:pt x="336" y="43"/>
                  </a:lnTo>
                  <a:lnTo>
                    <a:pt x="311" y="54"/>
                  </a:lnTo>
                  <a:lnTo>
                    <a:pt x="287" y="66"/>
                  </a:lnTo>
                  <a:lnTo>
                    <a:pt x="265" y="79"/>
                  </a:lnTo>
                  <a:lnTo>
                    <a:pt x="243" y="94"/>
                  </a:lnTo>
                  <a:lnTo>
                    <a:pt x="221" y="108"/>
                  </a:lnTo>
                  <a:lnTo>
                    <a:pt x="199" y="125"/>
                  </a:lnTo>
                  <a:lnTo>
                    <a:pt x="181" y="142"/>
                  </a:lnTo>
                  <a:lnTo>
                    <a:pt x="161" y="160"/>
                  </a:lnTo>
                  <a:lnTo>
                    <a:pt x="143" y="179"/>
                  </a:lnTo>
                  <a:lnTo>
                    <a:pt x="125" y="199"/>
                  </a:lnTo>
                  <a:lnTo>
                    <a:pt x="110" y="220"/>
                  </a:lnTo>
                  <a:lnTo>
                    <a:pt x="94" y="241"/>
                  </a:lnTo>
                  <a:lnTo>
                    <a:pt x="80" y="263"/>
                  </a:lnTo>
                  <a:lnTo>
                    <a:pt x="67" y="286"/>
                  </a:lnTo>
                  <a:lnTo>
                    <a:pt x="55" y="309"/>
                  </a:lnTo>
                  <a:lnTo>
                    <a:pt x="44" y="334"/>
                  </a:lnTo>
                  <a:lnTo>
                    <a:pt x="35" y="359"/>
                  </a:lnTo>
                  <a:lnTo>
                    <a:pt x="26" y="385"/>
                  </a:lnTo>
                  <a:lnTo>
                    <a:pt x="18" y="410"/>
                  </a:lnTo>
                  <a:lnTo>
                    <a:pt x="13" y="437"/>
                  </a:lnTo>
                  <a:lnTo>
                    <a:pt x="7" y="463"/>
                  </a:lnTo>
                  <a:lnTo>
                    <a:pt x="4" y="491"/>
                  </a:lnTo>
                  <a:lnTo>
                    <a:pt x="2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2" y="575"/>
                  </a:lnTo>
                  <a:lnTo>
                    <a:pt x="4" y="603"/>
                  </a:lnTo>
                  <a:lnTo>
                    <a:pt x="7" y="630"/>
                  </a:lnTo>
                  <a:lnTo>
                    <a:pt x="13" y="657"/>
                  </a:lnTo>
                  <a:lnTo>
                    <a:pt x="18" y="683"/>
                  </a:lnTo>
                  <a:lnTo>
                    <a:pt x="26" y="710"/>
                  </a:lnTo>
                  <a:lnTo>
                    <a:pt x="35" y="735"/>
                  </a:lnTo>
                  <a:lnTo>
                    <a:pt x="44" y="760"/>
                  </a:lnTo>
                  <a:lnTo>
                    <a:pt x="55" y="784"/>
                  </a:lnTo>
                  <a:lnTo>
                    <a:pt x="67" y="807"/>
                  </a:lnTo>
                  <a:lnTo>
                    <a:pt x="80" y="830"/>
                  </a:lnTo>
                  <a:lnTo>
                    <a:pt x="94" y="853"/>
                  </a:lnTo>
                  <a:lnTo>
                    <a:pt x="110" y="875"/>
                  </a:lnTo>
                  <a:lnTo>
                    <a:pt x="125" y="895"/>
                  </a:lnTo>
                  <a:lnTo>
                    <a:pt x="143" y="914"/>
                  </a:lnTo>
                  <a:lnTo>
                    <a:pt x="161" y="933"/>
                  </a:lnTo>
                  <a:lnTo>
                    <a:pt x="181" y="952"/>
                  </a:lnTo>
                  <a:lnTo>
                    <a:pt x="199" y="969"/>
                  </a:lnTo>
                  <a:lnTo>
                    <a:pt x="221" y="985"/>
                  </a:lnTo>
                  <a:lnTo>
                    <a:pt x="243" y="1001"/>
                  </a:lnTo>
                  <a:lnTo>
                    <a:pt x="265" y="1015"/>
                  </a:lnTo>
                  <a:lnTo>
                    <a:pt x="287" y="1027"/>
                  </a:lnTo>
                  <a:lnTo>
                    <a:pt x="311" y="1039"/>
                  </a:lnTo>
                  <a:lnTo>
                    <a:pt x="336" y="1050"/>
                  </a:lnTo>
                  <a:lnTo>
                    <a:pt x="360" y="1060"/>
                  </a:lnTo>
                  <a:lnTo>
                    <a:pt x="385" y="1069"/>
                  </a:lnTo>
                  <a:lnTo>
                    <a:pt x="411" y="1077"/>
                  </a:lnTo>
                  <a:lnTo>
                    <a:pt x="437" y="1083"/>
                  </a:lnTo>
                  <a:lnTo>
                    <a:pt x="465" y="1087"/>
                  </a:lnTo>
                  <a:lnTo>
                    <a:pt x="491" y="1091"/>
                  </a:lnTo>
                  <a:lnTo>
                    <a:pt x="520" y="1094"/>
                  </a:lnTo>
                  <a:lnTo>
                    <a:pt x="548" y="1094"/>
                  </a:lnTo>
                  <a:lnTo>
                    <a:pt x="548" y="1094"/>
                  </a:lnTo>
                  <a:lnTo>
                    <a:pt x="573" y="1094"/>
                  </a:lnTo>
                  <a:lnTo>
                    <a:pt x="599" y="1091"/>
                  </a:lnTo>
                  <a:lnTo>
                    <a:pt x="623" y="1089"/>
                  </a:lnTo>
                  <a:lnTo>
                    <a:pt x="647" y="1085"/>
                  </a:lnTo>
                  <a:lnTo>
                    <a:pt x="672" y="1079"/>
                  </a:lnTo>
                  <a:lnTo>
                    <a:pt x="695" y="1074"/>
                  </a:lnTo>
                  <a:lnTo>
                    <a:pt x="718" y="1067"/>
                  </a:lnTo>
                  <a:lnTo>
                    <a:pt x="741" y="1058"/>
                  </a:lnTo>
                  <a:lnTo>
                    <a:pt x="764" y="1049"/>
                  </a:lnTo>
                  <a:lnTo>
                    <a:pt x="786" y="1039"/>
                  </a:lnTo>
                  <a:lnTo>
                    <a:pt x="807" y="1028"/>
                  </a:lnTo>
                  <a:lnTo>
                    <a:pt x="828" y="1017"/>
                  </a:lnTo>
                  <a:lnTo>
                    <a:pt x="848" y="1004"/>
                  </a:lnTo>
                  <a:lnTo>
                    <a:pt x="868" y="991"/>
                  </a:lnTo>
                  <a:lnTo>
                    <a:pt x="886" y="976"/>
                  </a:lnTo>
                  <a:lnTo>
                    <a:pt x="904" y="962"/>
                  </a:lnTo>
                  <a:lnTo>
                    <a:pt x="904" y="131"/>
                  </a:lnTo>
                  <a:lnTo>
                    <a:pt x="904" y="131"/>
                  </a:lnTo>
                  <a:lnTo>
                    <a:pt x="886" y="117"/>
                  </a:lnTo>
                  <a:lnTo>
                    <a:pt x="868" y="103"/>
                  </a:lnTo>
                  <a:lnTo>
                    <a:pt x="848" y="89"/>
                  </a:lnTo>
                  <a:lnTo>
                    <a:pt x="828" y="76"/>
                  </a:lnTo>
                  <a:lnTo>
                    <a:pt x="807" y="65"/>
                  </a:lnTo>
                  <a:lnTo>
                    <a:pt x="786" y="54"/>
                  </a:lnTo>
                  <a:lnTo>
                    <a:pt x="764" y="44"/>
                  </a:lnTo>
                  <a:lnTo>
                    <a:pt x="741" y="35"/>
                  </a:lnTo>
                  <a:lnTo>
                    <a:pt x="718" y="27"/>
                  </a:lnTo>
                  <a:lnTo>
                    <a:pt x="695" y="20"/>
                  </a:lnTo>
                  <a:lnTo>
                    <a:pt x="672" y="14"/>
                  </a:lnTo>
                  <a:lnTo>
                    <a:pt x="647" y="9"/>
                  </a:lnTo>
                  <a:lnTo>
                    <a:pt x="623" y="5"/>
                  </a:lnTo>
                  <a:lnTo>
                    <a:pt x="599" y="2"/>
                  </a:lnTo>
                  <a:lnTo>
                    <a:pt x="573" y="1"/>
                  </a:lnTo>
                  <a:lnTo>
                    <a:pt x="548" y="0"/>
                  </a:lnTo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7707312" y="3939856"/>
              <a:ext cx="1433513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0" y="3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3"/>
                </a:cxn>
                <a:cxn ang="0">
                  <a:pos x="286" y="66"/>
                </a:cxn>
                <a:cxn ang="0">
                  <a:pos x="242" y="94"/>
                </a:cxn>
                <a:cxn ang="0">
                  <a:pos x="198" y="125"/>
                </a:cxn>
                <a:cxn ang="0">
                  <a:pos x="160" y="160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2" y="334"/>
                </a:cxn>
                <a:cxn ang="0">
                  <a:pos x="25" y="385"/>
                </a:cxn>
                <a:cxn ang="0">
                  <a:pos x="11" y="437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30"/>
                </a:cxn>
                <a:cxn ang="0">
                  <a:pos x="17" y="683"/>
                </a:cxn>
                <a:cxn ang="0">
                  <a:pos x="34" y="735"/>
                </a:cxn>
                <a:cxn ang="0">
                  <a:pos x="53" y="784"/>
                </a:cxn>
                <a:cxn ang="0">
                  <a:pos x="79" y="831"/>
                </a:cxn>
                <a:cxn ang="0">
                  <a:pos x="109" y="875"/>
                </a:cxn>
                <a:cxn ang="0">
                  <a:pos x="142" y="915"/>
                </a:cxn>
                <a:cxn ang="0">
                  <a:pos x="180" y="952"/>
                </a:cxn>
                <a:cxn ang="0">
                  <a:pos x="219" y="985"/>
                </a:cxn>
                <a:cxn ang="0">
                  <a:pos x="264" y="1015"/>
                </a:cxn>
                <a:cxn ang="0">
                  <a:pos x="310" y="1041"/>
                </a:cxn>
                <a:cxn ang="0">
                  <a:pos x="359" y="1061"/>
                </a:cxn>
                <a:cxn ang="0">
                  <a:pos x="410" y="1077"/>
                </a:cxn>
                <a:cxn ang="0">
                  <a:pos x="464" y="1088"/>
                </a:cxn>
                <a:cxn ang="0">
                  <a:pos x="519" y="1094"/>
                </a:cxn>
                <a:cxn ang="0">
                  <a:pos x="547" y="1094"/>
                </a:cxn>
                <a:cxn ang="0">
                  <a:pos x="598" y="1092"/>
                </a:cxn>
                <a:cxn ang="0">
                  <a:pos x="646" y="1085"/>
                </a:cxn>
                <a:cxn ang="0">
                  <a:pos x="694" y="1074"/>
                </a:cxn>
                <a:cxn ang="0">
                  <a:pos x="740" y="1059"/>
                </a:cxn>
                <a:cxn ang="0">
                  <a:pos x="783" y="1041"/>
                </a:cxn>
                <a:cxn ang="0">
                  <a:pos x="825" y="1017"/>
                </a:cxn>
                <a:cxn ang="0">
                  <a:pos x="865" y="992"/>
                </a:cxn>
                <a:cxn ang="0">
                  <a:pos x="903" y="962"/>
                </a:cxn>
                <a:cxn ang="0">
                  <a:pos x="903" y="132"/>
                </a:cxn>
                <a:cxn ang="0">
                  <a:pos x="865" y="103"/>
                </a:cxn>
                <a:cxn ang="0">
                  <a:pos x="825" y="76"/>
                </a:cxn>
                <a:cxn ang="0">
                  <a:pos x="783" y="54"/>
                </a:cxn>
                <a:cxn ang="0">
                  <a:pos x="740" y="35"/>
                </a:cxn>
                <a:cxn ang="0">
                  <a:pos x="694" y="20"/>
                </a:cxn>
                <a:cxn ang="0">
                  <a:pos x="646" y="9"/>
                </a:cxn>
                <a:cxn ang="0">
                  <a:pos x="598" y="2"/>
                </a:cxn>
                <a:cxn ang="0">
                  <a:pos x="547" y="0"/>
                </a:cxn>
              </a:cxnLst>
              <a:rect l="0" t="0" r="r" b="b"/>
              <a:pathLst>
                <a:path w="903" h="1094">
                  <a:moveTo>
                    <a:pt x="547" y="0"/>
                  </a:moveTo>
                  <a:lnTo>
                    <a:pt x="547" y="0"/>
                  </a:lnTo>
                  <a:lnTo>
                    <a:pt x="519" y="1"/>
                  </a:lnTo>
                  <a:lnTo>
                    <a:pt x="490" y="3"/>
                  </a:lnTo>
                  <a:lnTo>
                    <a:pt x="464" y="7"/>
                  </a:lnTo>
                  <a:lnTo>
                    <a:pt x="436" y="11"/>
                  </a:lnTo>
                  <a:lnTo>
                    <a:pt x="410" y="18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3"/>
                  </a:lnTo>
                  <a:lnTo>
                    <a:pt x="310" y="54"/>
                  </a:lnTo>
                  <a:lnTo>
                    <a:pt x="286" y="66"/>
                  </a:lnTo>
                  <a:lnTo>
                    <a:pt x="264" y="80"/>
                  </a:lnTo>
                  <a:lnTo>
                    <a:pt x="242" y="94"/>
                  </a:lnTo>
                  <a:lnTo>
                    <a:pt x="219" y="109"/>
                  </a:lnTo>
                  <a:lnTo>
                    <a:pt x="198" y="125"/>
                  </a:lnTo>
                  <a:lnTo>
                    <a:pt x="180" y="143"/>
                  </a:lnTo>
                  <a:lnTo>
                    <a:pt x="160" y="160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20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4" y="359"/>
                  </a:lnTo>
                  <a:lnTo>
                    <a:pt x="25" y="385"/>
                  </a:lnTo>
                  <a:lnTo>
                    <a:pt x="17" y="410"/>
                  </a:lnTo>
                  <a:lnTo>
                    <a:pt x="11" y="437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30"/>
                  </a:lnTo>
                  <a:lnTo>
                    <a:pt x="11" y="658"/>
                  </a:lnTo>
                  <a:lnTo>
                    <a:pt x="17" y="683"/>
                  </a:lnTo>
                  <a:lnTo>
                    <a:pt x="25" y="710"/>
                  </a:lnTo>
                  <a:lnTo>
                    <a:pt x="34" y="735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5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2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1"/>
                  </a:lnTo>
                  <a:lnTo>
                    <a:pt x="264" y="1015"/>
                  </a:lnTo>
                  <a:lnTo>
                    <a:pt x="286" y="1028"/>
                  </a:lnTo>
                  <a:lnTo>
                    <a:pt x="310" y="1041"/>
                  </a:lnTo>
                  <a:lnTo>
                    <a:pt x="334" y="1052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7"/>
                  </a:lnTo>
                  <a:lnTo>
                    <a:pt x="436" y="1083"/>
                  </a:lnTo>
                  <a:lnTo>
                    <a:pt x="464" y="1088"/>
                  </a:lnTo>
                  <a:lnTo>
                    <a:pt x="490" y="1092"/>
                  </a:lnTo>
                  <a:lnTo>
                    <a:pt x="519" y="1094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4"/>
                  </a:lnTo>
                  <a:lnTo>
                    <a:pt x="598" y="1092"/>
                  </a:lnTo>
                  <a:lnTo>
                    <a:pt x="622" y="1089"/>
                  </a:lnTo>
                  <a:lnTo>
                    <a:pt x="646" y="1085"/>
                  </a:lnTo>
                  <a:lnTo>
                    <a:pt x="671" y="1080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0" y="1059"/>
                  </a:lnTo>
                  <a:lnTo>
                    <a:pt x="762" y="1051"/>
                  </a:lnTo>
                  <a:lnTo>
                    <a:pt x="783" y="1041"/>
                  </a:lnTo>
                  <a:lnTo>
                    <a:pt x="806" y="1030"/>
                  </a:lnTo>
                  <a:lnTo>
                    <a:pt x="825" y="1017"/>
                  </a:lnTo>
                  <a:lnTo>
                    <a:pt x="846" y="1005"/>
                  </a:lnTo>
                  <a:lnTo>
                    <a:pt x="865" y="992"/>
                  </a:lnTo>
                  <a:lnTo>
                    <a:pt x="884" y="978"/>
                  </a:lnTo>
                  <a:lnTo>
                    <a:pt x="903" y="962"/>
                  </a:lnTo>
                  <a:lnTo>
                    <a:pt x="903" y="132"/>
                  </a:lnTo>
                  <a:lnTo>
                    <a:pt x="903" y="132"/>
                  </a:lnTo>
                  <a:lnTo>
                    <a:pt x="884" y="117"/>
                  </a:lnTo>
                  <a:lnTo>
                    <a:pt x="865" y="103"/>
                  </a:lnTo>
                  <a:lnTo>
                    <a:pt x="846" y="90"/>
                  </a:lnTo>
                  <a:lnTo>
                    <a:pt x="825" y="76"/>
                  </a:lnTo>
                  <a:lnTo>
                    <a:pt x="806" y="65"/>
                  </a:lnTo>
                  <a:lnTo>
                    <a:pt x="783" y="54"/>
                  </a:lnTo>
                  <a:lnTo>
                    <a:pt x="762" y="44"/>
                  </a:lnTo>
                  <a:lnTo>
                    <a:pt x="740" y="35"/>
                  </a:lnTo>
                  <a:lnTo>
                    <a:pt x="717" y="28"/>
                  </a:lnTo>
                  <a:lnTo>
                    <a:pt x="694" y="20"/>
                  </a:lnTo>
                  <a:lnTo>
                    <a:pt x="671" y="14"/>
                  </a:lnTo>
                  <a:lnTo>
                    <a:pt x="646" y="9"/>
                  </a:lnTo>
                  <a:lnTo>
                    <a:pt x="622" y="5"/>
                  </a:lnTo>
                  <a:lnTo>
                    <a:pt x="598" y="2"/>
                  </a:lnTo>
                  <a:lnTo>
                    <a:pt x="572" y="1"/>
                  </a:lnTo>
                  <a:lnTo>
                    <a:pt x="547" y="0"/>
                  </a:ln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7716837" y="0"/>
              <a:ext cx="1428750" cy="950913"/>
            </a:xfrm>
            <a:custGeom>
              <a:avLst/>
              <a:gdLst/>
              <a:cxnLst>
                <a:cxn ang="0">
                  <a:pos x="90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27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1" y="81"/>
                </a:cxn>
                <a:cxn ang="0">
                  <a:pos x="3" y="108"/>
                </a:cxn>
                <a:cxn ang="0">
                  <a:pos x="7" y="136"/>
                </a:cxn>
                <a:cxn ang="0">
                  <a:pos x="12" y="164"/>
                </a:cxn>
                <a:cxn ang="0">
                  <a:pos x="18" y="189"/>
                </a:cxn>
                <a:cxn ang="0">
                  <a:pos x="25" y="216"/>
                </a:cxn>
                <a:cxn ang="0">
                  <a:pos x="34" y="241"/>
                </a:cxn>
                <a:cxn ang="0">
                  <a:pos x="43" y="265"/>
                </a:cxn>
                <a:cxn ang="0">
                  <a:pos x="54" y="290"/>
                </a:cxn>
                <a:cxn ang="0">
                  <a:pos x="66" y="314"/>
                </a:cxn>
                <a:cxn ang="0">
                  <a:pos x="80" y="336"/>
                </a:cxn>
                <a:cxn ang="0">
                  <a:pos x="94" y="358"/>
                </a:cxn>
                <a:cxn ang="0">
                  <a:pos x="109" y="380"/>
                </a:cxn>
                <a:cxn ang="0">
                  <a:pos x="125" y="400"/>
                </a:cxn>
                <a:cxn ang="0">
                  <a:pos x="143" y="420"/>
                </a:cxn>
                <a:cxn ang="0">
                  <a:pos x="160" y="440"/>
                </a:cxn>
                <a:cxn ang="0">
                  <a:pos x="180" y="458"/>
                </a:cxn>
                <a:cxn ang="0">
                  <a:pos x="199" y="476"/>
                </a:cxn>
                <a:cxn ang="0">
                  <a:pos x="220" y="491"/>
                </a:cxn>
                <a:cxn ang="0">
                  <a:pos x="242" y="507"/>
                </a:cxn>
                <a:cxn ang="0">
                  <a:pos x="264" y="521"/>
                </a:cxn>
                <a:cxn ang="0">
                  <a:pos x="286" y="534"/>
                </a:cxn>
                <a:cxn ang="0">
                  <a:pos x="311" y="546"/>
                </a:cxn>
                <a:cxn ang="0">
                  <a:pos x="335" y="557"/>
                </a:cxn>
                <a:cxn ang="0">
                  <a:pos x="359" y="566"/>
                </a:cxn>
                <a:cxn ang="0">
                  <a:pos x="385" y="575"/>
                </a:cxn>
                <a:cxn ang="0">
                  <a:pos x="410" y="583"/>
                </a:cxn>
                <a:cxn ang="0">
                  <a:pos x="437" y="588"/>
                </a:cxn>
                <a:cxn ang="0">
                  <a:pos x="464" y="594"/>
                </a:cxn>
                <a:cxn ang="0">
                  <a:pos x="491" y="597"/>
                </a:cxn>
                <a:cxn ang="0">
                  <a:pos x="520" y="599"/>
                </a:cxn>
                <a:cxn ang="0">
                  <a:pos x="547" y="599"/>
                </a:cxn>
                <a:cxn ang="0">
                  <a:pos x="547" y="599"/>
                </a:cxn>
                <a:cxn ang="0">
                  <a:pos x="573" y="599"/>
                </a:cxn>
                <a:cxn ang="0">
                  <a:pos x="597" y="597"/>
                </a:cxn>
                <a:cxn ang="0">
                  <a:pos x="621" y="595"/>
                </a:cxn>
                <a:cxn ang="0">
                  <a:pos x="646" y="591"/>
                </a:cxn>
                <a:cxn ang="0">
                  <a:pos x="670" y="586"/>
                </a:cxn>
                <a:cxn ang="0">
                  <a:pos x="693" y="581"/>
                </a:cxn>
                <a:cxn ang="0">
                  <a:pos x="715" y="573"/>
                </a:cxn>
                <a:cxn ang="0">
                  <a:pos x="739" y="565"/>
                </a:cxn>
                <a:cxn ang="0">
                  <a:pos x="761" y="556"/>
                </a:cxn>
                <a:cxn ang="0">
                  <a:pos x="782" y="547"/>
                </a:cxn>
                <a:cxn ang="0">
                  <a:pos x="803" y="536"/>
                </a:cxn>
                <a:cxn ang="0">
                  <a:pos x="824" y="525"/>
                </a:cxn>
                <a:cxn ang="0">
                  <a:pos x="844" y="513"/>
                </a:cxn>
                <a:cxn ang="0">
                  <a:pos x="864" y="500"/>
                </a:cxn>
                <a:cxn ang="0">
                  <a:pos x="882" y="486"/>
                </a:cxn>
                <a:cxn ang="0">
                  <a:pos x="900" y="471"/>
                </a:cxn>
                <a:cxn ang="0">
                  <a:pos x="900" y="0"/>
                </a:cxn>
              </a:cxnLst>
              <a:rect l="0" t="0" r="r" b="b"/>
              <a:pathLst>
                <a:path w="900" h="599">
                  <a:moveTo>
                    <a:pt x="90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1" y="27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81"/>
                  </a:lnTo>
                  <a:lnTo>
                    <a:pt x="3" y="108"/>
                  </a:lnTo>
                  <a:lnTo>
                    <a:pt x="7" y="136"/>
                  </a:lnTo>
                  <a:lnTo>
                    <a:pt x="12" y="164"/>
                  </a:lnTo>
                  <a:lnTo>
                    <a:pt x="18" y="189"/>
                  </a:lnTo>
                  <a:lnTo>
                    <a:pt x="25" y="216"/>
                  </a:lnTo>
                  <a:lnTo>
                    <a:pt x="34" y="241"/>
                  </a:lnTo>
                  <a:lnTo>
                    <a:pt x="43" y="265"/>
                  </a:lnTo>
                  <a:lnTo>
                    <a:pt x="54" y="290"/>
                  </a:lnTo>
                  <a:lnTo>
                    <a:pt x="66" y="314"/>
                  </a:lnTo>
                  <a:lnTo>
                    <a:pt x="80" y="336"/>
                  </a:lnTo>
                  <a:lnTo>
                    <a:pt x="94" y="358"/>
                  </a:lnTo>
                  <a:lnTo>
                    <a:pt x="109" y="380"/>
                  </a:lnTo>
                  <a:lnTo>
                    <a:pt x="125" y="400"/>
                  </a:lnTo>
                  <a:lnTo>
                    <a:pt x="143" y="420"/>
                  </a:lnTo>
                  <a:lnTo>
                    <a:pt x="160" y="440"/>
                  </a:lnTo>
                  <a:lnTo>
                    <a:pt x="180" y="458"/>
                  </a:lnTo>
                  <a:lnTo>
                    <a:pt x="199" y="476"/>
                  </a:lnTo>
                  <a:lnTo>
                    <a:pt x="220" y="491"/>
                  </a:lnTo>
                  <a:lnTo>
                    <a:pt x="242" y="507"/>
                  </a:lnTo>
                  <a:lnTo>
                    <a:pt x="264" y="521"/>
                  </a:lnTo>
                  <a:lnTo>
                    <a:pt x="286" y="534"/>
                  </a:lnTo>
                  <a:lnTo>
                    <a:pt x="311" y="546"/>
                  </a:lnTo>
                  <a:lnTo>
                    <a:pt x="335" y="557"/>
                  </a:lnTo>
                  <a:lnTo>
                    <a:pt x="359" y="566"/>
                  </a:lnTo>
                  <a:lnTo>
                    <a:pt x="385" y="575"/>
                  </a:lnTo>
                  <a:lnTo>
                    <a:pt x="410" y="583"/>
                  </a:lnTo>
                  <a:lnTo>
                    <a:pt x="437" y="588"/>
                  </a:lnTo>
                  <a:lnTo>
                    <a:pt x="464" y="594"/>
                  </a:lnTo>
                  <a:lnTo>
                    <a:pt x="491" y="597"/>
                  </a:lnTo>
                  <a:lnTo>
                    <a:pt x="520" y="599"/>
                  </a:lnTo>
                  <a:lnTo>
                    <a:pt x="547" y="599"/>
                  </a:lnTo>
                  <a:lnTo>
                    <a:pt x="547" y="599"/>
                  </a:lnTo>
                  <a:lnTo>
                    <a:pt x="573" y="599"/>
                  </a:lnTo>
                  <a:lnTo>
                    <a:pt x="597" y="597"/>
                  </a:lnTo>
                  <a:lnTo>
                    <a:pt x="621" y="595"/>
                  </a:lnTo>
                  <a:lnTo>
                    <a:pt x="646" y="591"/>
                  </a:lnTo>
                  <a:lnTo>
                    <a:pt x="670" y="586"/>
                  </a:lnTo>
                  <a:lnTo>
                    <a:pt x="693" y="581"/>
                  </a:lnTo>
                  <a:lnTo>
                    <a:pt x="715" y="573"/>
                  </a:lnTo>
                  <a:lnTo>
                    <a:pt x="739" y="565"/>
                  </a:lnTo>
                  <a:lnTo>
                    <a:pt x="761" y="556"/>
                  </a:lnTo>
                  <a:lnTo>
                    <a:pt x="782" y="547"/>
                  </a:lnTo>
                  <a:lnTo>
                    <a:pt x="803" y="536"/>
                  </a:lnTo>
                  <a:lnTo>
                    <a:pt x="824" y="525"/>
                  </a:lnTo>
                  <a:lnTo>
                    <a:pt x="844" y="513"/>
                  </a:lnTo>
                  <a:lnTo>
                    <a:pt x="864" y="500"/>
                  </a:lnTo>
                  <a:lnTo>
                    <a:pt x="882" y="486"/>
                  </a:lnTo>
                  <a:lnTo>
                    <a:pt x="900" y="471"/>
                  </a:lnTo>
                  <a:lnTo>
                    <a:pt x="900" y="0"/>
                  </a:lnTo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8" name=""/>
          <p:cNvGrpSpPr/>
          <p:nvPr/>
        </p:nvGrpSpPr>
        <p:grpSpPr>
          <a:xfrm rot="0">
            <a:off x="5124358" y="-892801"/>
            <a:ext cx="1828487" cy="3920881"/>
            <a:chOff x="3428815" y="-892801"/>
            <a:chExt cx="1785874" cy="3920881"/>
          </a:xfrm>
        </p:grpSpPr>
        <p:sp>
          <p:nvSpPr>
            <p:cNvPr id="49" name=""/>
            <p:cNvSpPr/>
            <p:nvPr/>
          </p:nvSpPr>
          <p:spPr>
            <a:xfrm>
              <a:off x="3428815" y="136666"/>
              <a:ext cx="1785874" cy="1785874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3428815" y="1242206"/>
              <a:ext cx="1785874" cy="1785874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 rot="17638218">
              <a:off x="3428952" y="-892801"/>
              <a:ext cx="1785600" cy="1785600"/>
            </a:xfrm>
            <a:prstGeom prst="chord">
              <a:avLst>
                <a:gd name="adj1" fmla="val 3998885"/>
                <a:gd name="adj2" fmla="val 14738240"/>
              </a:avLst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6" name=""/>
          <p:cNvSpPr>
            <a:spLocks noGrp="1"/>
          </p:cNvSpPr>
          <p:nvPr>
            <p:ph type="ctrTitle" idx="0"/>
          </p:nvPr>
        </p:nvSpPr>
        <p:spPr>
          <a:xfrm>
            <a:off x="666705" y="4071942"/>
            <a:ext cx="10363091" cy="1362075"/>
          </a:xfrm>
        </p:spPr>
        <p:txBody>
          <a:bodyPr anchor="t"/>
          <a:lstStyle>
            <a:lvl1pPr algn="l">
              <a:defRPr sz="4800" b="0" cap="all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3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9DCF180-5990-4FA3-A469-8A041DA45C8D}" type="datetime1">
              <a:rPr lang="ko-KR" altLang="en-US"/>
              <a:pPr>
                <a:defRPr lang="ko-KR" altLang="en-US"/>
              </a:pPr>
              <a:t>2016-09-22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56" y="6356350"/>
            <a:ext cx="3860759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09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10276308" y="0"/>
            <a:ext cx="1917680" cy="5676581"/>
            <a:chOff x="7707312" y="0"/>
            <a:chExt cx="1438275" cy="5676581"/>
          </a:xfrm>
        </p:grpSpPr>
        <p:sp>
          <p:nvSpPr>
            <p:cNvPr id="8" name=""/>
            <p:cNvSpPr/>
            <p:nvPr/>
          </p:nvSpPr>
          <p:spPr>
            <a:xfrm>
              <a:off x="7716837" y="395605"/>
              <a:ext cx="1428750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2" y="2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2"/>
                </a:cxn>
                <a:cxn ang="0">
                  <a:pos x="286" y="65"/>
                </a:cxn>
                <a:cxn ang="0">
                  <a:pos x="242" y="93"/>
                </a:cxn>
                <a:cxn ang="0">
                  <a:pos x="198" y="124"/>
                </a:cxn>
                <a:cxn ang="0">
                  <a:pos x="160" y="159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3" y="334"/>
                </a:cxn>
                <a:cxn ang="0">
                  <a:pos x="25" y="384"/>
                </a:cxn>
                <a:cxn ang="0">
                  <a:pos x="12" y="436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29"/>
                </a:cxn>
                <a:cxn ang="0">
                  <a:pos x="17" y="684"/>
                </a:cxn>
                <a:cxn ang="0">
                  <a:pos x="34" y="735"/>
                </a:cxn>
                <a:cxn ang="0">
                  <a:pos x="54" y="783"/>
                </a:cxn>
                <a:cxn ang="0">
                  <a:pos x="79" y="831"/>
                </a:cxn>
                <a:cxn ang="0">
                  <a:pos x="109" y="874"/>
                </a:cxn>
                <a:cxn ang="0">
                  <a:pos x="142" y="915"/>
                </a:cxn>
                <a:cxn ang="0">
                  <a:pos x="180" y="951"/>
                </a:cxn>
                <a:cxn ang="0">
                  <a:pos x="219" y="985"/>
                </a:cxn>
                <a:cxn ang="0">
                  <a:pos x="264" y="1014"/>
                </a:cxn>
                <a:cxn ang="0">
                  <a:pos x="310" y="1040"/>
                </a:cxn>
                <a:cxn ang="0">
                  <a:pos x="359" y="1061"/>
                </a:cxn>
                <a:cxn ang="0">
                  <a:pos x="410" y="1076"/>
                </a:cxn>
                <a:cxn ang="0">
                  <a:pos x="464" y="1087"/>
                </a:cxn>
                <a:cxn ang="0">
                  <a:pos x="519" y="1093"/>
                </a:cxn>
                <a:cxn ang="0">
                  <a:pos x="547" y="1094"/>
                </a:cxn>
                <a:cxn ang="0">
                  <a:pos x="597" y="1092"/>
                </a:cxn>
                <a:cxn ang="0">
                  <a:pos x="645" y="1085"/>
                </a:cxn>
                <a:cxn ang="0">
                  <a:pos x="693" y="1074"/>
                </a:cxn>
                <a:cxn ang="0">
                  <a:pos x="738" y="1060"/>
                </a:cxn>
                <a:cxn ang="0">
                  <a:pos x="782" y="1041"/>
                </a:cxn>
                <a:cxn ang="0">
                  <a:pos x="823" y="1019"/>
                </a:cxn>
                <a:cxn ang="0">
                  <a:pos x="863" y="993"/>
                </a:cxn>
                <a:cxn ang="0">
                  <a:pos x="900" y="965"/>
                </a:cxn>
                <a:cxn ang="0">
                  <a:pos x="900" y="128"/>
                </a:cxn>
                <a:cxn ang="0">
                  <a:pos x="863" y="101"/>
                </a:cxn>
                <a:cxn ang="0">
                  <a:pos x="823" y="74"/>
                </a:cxn>
                <a:cxn ang="0">
                  <a:pos x="782" y="52"/>
                </a:cxn>
                <a:cxn ang="0">
                  <a:pos x="738" y="34"/>
                </a:cxn>
                <a:cxn ang="0">
                  <a:pos x="693" y="19"/>
                </a:cxn>
                <a:cxn ang="0">
                  <a:pos x="645" y="9"/>
                </a:cxn>
                <a:cxn ang="0">
                  <a:pos x="597" y="2"/>
                </a:cxn>
                <a:cxn ang="0">
                  <a:pos x="547" y="0"/>
                </a:cxn>
              </a:cxnLst>
              <a:rect l="0" t="0" r="r" b="b"/>
              <a:pathLst>
                <a:path w="900" h="1094">
                  <a:moveTo>
                    <a:pt x="547" y="0"/>
                  </a:moveTo>
                  <a:lnTo>
                    <a:pt x="547" y="0"/>
                  </a:lnTo>
                  <a:lnTo>
                    <a:pt x="519" y="0"/>
                  </a:lnTo>
                  <a:lnTo>
                    <a:pt x="492" y="2"/>
                  </a:lnTo>
                  <a:lnTo>
                    <a:pt x="464" y="6"/>
                  </a:lnTo>
                  <a:lnTo>
                    <a:pt x="436" y="11"/>
                  </a:lnTo>
                  <a:lnTo>
                    <a:pt x="410" y="17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2"/>
                  </a:lnTo>
                  <a:lnTo>
                    <a:pt x="310" y="53"/>
                  </a:lnTo>
                  <a:lnTo>
                    <a:pt x="286" y="65"/>
                  </a:lnTo>
                  <a:lnTo>
                    <a:pt x="264" y="79"/>
                  </a:lnTo>
                  <a:lnTo>
                    <a:pt x="242" y="93"/>
                  </a:lnTo>
                  <a:lnTo>
                    <a:pt x="219" y="109"/>
                  </a:lnTo>
                  <a:lnTo>
                    <a:pt x="198" y="124"/>
                  </a:lnTo>
                  <a:lnTo>
                    <a:pt x="180" y="142"/>
                  </a:lnTo>
                  <a:lnTo>
                    <a:pt x="160" y="159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19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4" y="310"/>
                  </a:lnTo>
                  <a:lnTo>
                    <a:pt x="43" y="334"/>
                  </a:lnTo>
                  <a:lnTo>
                    <a:pt x="34" y="359"/>
                  </a:lnTo>
                  <a:lnTo>
                    <a:pt x="25" y="384"/>
                  </a:lnTo>
                  <a:lnTo>
                    <a:pt x="17" y="409"/>
                  </a:lnTo>
                  <a:lnTo>
                    <a:pt x="12" y="436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29"/>
                  </a:lnTo>
                  <a:lnTo>
                    <a:pt x="12" y="657"/>
                  </a:lnTo>
                  <a:lnTo>
                    <a:pt x="17" y="684"/>
                  </a:lnTo>
                  <a:lnTo>
                    <a:pt x="25" y="709"/>
                  </a:lnTo>
                  <a:lnTo>
                    <a:pt x="34" y="735"/>
                  </a:lnTo>
                  <a:lnTo>
                    <a:pt x="43" y="760"/>
                  </a:lnTo>
                  <a:lnTo>
                    <a:pt x="54" y="783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4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1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0"/>
                  </a:lnTo>
                  <a:lnTo>
                    <a:pt x="264" y="1014"/>
                  </a:lnTo>
                  <a:lnTo>
                    <a:pt x="286" y="1028"/>
                  </a:lnTo>
                  <a:lnTo>
                    <a:pt x="310" y="1040"/>
                  </a:lnTo>
                  <a:lnTo>
                    <a:pt x="334" y="1051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6"/>
                  </a:lnTo>
                  <a:lnTo>
                    <a:pt x="436" y="1083"/>
                  </a:lnTo>
                  <a:lnTo>
                    <a:pt x="464" y="1087"/>
                  </a:lnTo>
                  <a:lnTo>
                    <a:pt x="492" y="1091"/>
                  </a:lnTo>
                  <a:lnTo>
                    <a:pt x="519" y="1093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3"/>
                  </a:lnTo>
                  <a:lnTo>
                    <a:pt x="597" y="1092"/>
                  </a:lnTo>
                  <a:lnTo>
                    <a:pt x="621" y="1088"/>
                  </a:lnTo>
                  <a:lnTo>
                    <a:pt x="645" y="1085"/>
                  </a:lnTo>
                  <a:lnTo>
                    <a:pt x="670" y="1080"/>
                  </a:lnTo>
                  <a:lnTo>
                    <a:pt x="693" y="1074"/>
                  </a:lnTo>
                  <a:lnTo>
                    <a:pt x="716" y="1067"/>
                  </a:lnTo>
                  <a:lnTo>
                    <a:pt x="738" y="1060"/>
                  </a:lnTo>
                  <a:lnTo>
                    <a:pt x="760" y="1051"/>
                  </a:lnTo>
                  <a:lnTo>
                    <a:pt x="782" y="1041"/>
                  </a:lnTo>
                  <a:lnTo>
                    <a:pt x="803" y="1030"/>
                  </a:lnTo>
                  <a:lnTo>
                    <a:pt x="823" y="1019"/>
                  </a:lnTo>
                  <a:lnTo>
                    <a:pt x="843" y="1007"/>
                  </a:lnTo>
                  <a:lnTo>
                    <a:pt x="863" y="993"/>
                  </a:lnTo>
                  <a:lnTo>
                    <a:pt x="882" y="979"/>
                  </a:lnTo>
                  <a:lnTo>
                    <a:pt x="900" y="965"/>
                  </a:lnTo>
                  <a:lnTo>
                    <a:pt x="900" y="128"/>
                  </a:lnTo>
                  <a:lnTo>
                    <a:pt x="900" y="128"/>
                  </a:lnTo>
                  <a:lnTo>
                    <a:pt x="882" y="114"/>
                  </a:lnTo>
                  <a:lnTo>
                    <a:pt x="863" y="101"/>
                  </a:lnTo>
                  <a:lnTo>
                    <a:pt x="843" y="88"/>
                  </a:lnTo>
                  <a:lnTo>
                    <a:pt x="823" y="74"/>
                  </a:lnTo>
                  <a:lnTo>
                    <a:pt x="803" y="63"/>
                  </a:lnTo>
                  <a:lnTo>
                    <a:pt x="782" y="52"/>
                  </a:lnTo>
                  <a:lnTo>
                    <a:pt x="760" y="43"/>
                  </a:lnTo>
                  <a:lnTo>
                    <a:pt x="738" y="34"/>
                  </a:lnTo>
                  <a:lnTo>
                    <a:pt x="716" y="27"/>
                  </a:lnTo>
                  <a:lnTo>
                    <a:pt x="693" y="19"/>
                  </a:lnTo>
                  <a:lnTo>
                    <a:pt x="670" y="13"/>
                  </a:lnTo>
                  <a:lnTo>
                    <a:pt x="645" y="9"/>
                  </a:lnTo>
                  <a:lnTo>
                    <a:pt x="621" y="5"/>
                  </a:lnTo>
                  <a:lnTo>
                    <a:pt x="597" y="2"/>
                  </a:lnTo>
                  <a:lnTo>
                    <a:pt x="572" y="0"/>
                  </a:lnTo>
                  <a:lnTo>
                    <a:pt x="547" y="0"/>
                  </a:lnTo>
                </a:path>
              </a:pathLst>
            </a:custGeom>
            <a:solidFill>
              <a:schemeClr val="accent4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7707312" y="1577022"/>
              <a:ext cx="1433513" cy="1736725"/>
            </a:xfrm>
            <a:custGeom>
              <a:avLst/>
              <a:gdLst/>
              <a:cxnLst>
                <a:cxn ang="0">
                  <a:pos x="546" y="0"/>
                </a:cxn>
                <a:cxn ang="0">
                  <a:pos x="491" y="4"/>
                </a:cxn>
                <a:cxn ang="0">
                  <a:pos x="435" y="11"/>
                </a:cxn>
                <a:cxn ang="0">
                  <a:pos x="383" y="26"/>
                </a:cxn>
                <a:cxn ang="0">
                  <a:pos x="334" y="43"/>
                </a:cxn>
                <a:cxn ang="0">
                  <a:pos x="285" y="67"/>
                </a:cxn>
                <a:cxn ang="0">
                  <a:pos x="241" y="94"/>
                </a:cxn>
                <a:cxn ang="0">
                  <a:pos x="198" y="125"/>
                </a:cxn>
                <a:cxn ang="0">
                  <a:pos x="159" y="161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5" y="287"/>
                </a:cxn>
                <a:cxn ang="0">
                  <a:pos x="42" y="334"/>
                </a:cxn>
                <a:cxn ang="0">
                  <a:pos x="24" y="385"/>
                </a:cxn>
                <a:cxn ang="0">
                  <a:pos x="11" y="437"/>
                </a:cxn>
                <a:cxn ang="0">
                  <a:pos x="2" y="491"/>
                </a:cxn>
                <a:cxn ang="0">
                  <a:pos x="0" y="548"/>
                </a:cxn>
                <a:cxn ang="0">
                  <a:pos x="0" y="575"/>
                </a:cxn>
                <a:cxn ang="0">
                  <a:pos x="5" y="631"/>
                </a:cxn>
                <a:cxn ang="0">
                  <a:pos x="16" y="684"/>
                </a:cxn>
                <a:cxn ang="0">
                  <a:pos x="33" y="736"/>
                </a:cxn>
                <a:cxn ang="0">
                  <a:pos x="53" y="784"/>
                </a:cxn>
                <a:cxn ang="0">
                  <a:pos x="78" y="831"/>
                </a:cxn>
                <a:cxn ang="0">
                  <a:pos x="108" y="875"/>
                </a:cxn>
                <a:cxn ang="0">
                  <a:pos x="141" y="915"/>
                </a:cxn>
                <a:cxn ang="0">
                  <a:pos x="179" y="952"/>
                </a:cxn>
                <a:cxn ang="0">
                  <a:pos x="219" y="986"/>
                </a:cxn>
                <a:cxn ang="0">
                  <a:pos x="263" y="1016"/>
                </a:cxn>
                <a:cxn ang="0">
                  <a:pos x="309" y="1041"/>
                </a:cxn>
                <a:cxn ang="0">
                  <a:pos x="358" y="1061"/>
                </a:cxn>
                <a:cxn ang="0">
                  <a:pos x="409" y="1077"/>
                </a:cxn>
                <a:cxn ang="0">
                  <a:pos x="463" y="1089"/>
                </a:cxn>
                <a:cxn ang="0">
                  <a:pos x="518" y="1094"/>
                </a:cxn>
                <a:cxn ang="0">
                  <a:pos x="546" y="1094"/>
                </a:cxn>
                <a:cxn ang="0">
                  <a:pos x="597" y="1092"/>
                </a:cxn>
                <a:cxn ang="0">
                  <a:pos x="647" y="1085"/>
                </a:cxn>
                <a:cxn ang="0">
                  <a:pos x="694" y="1074"/>
                </a:cxn>
                <a:cxn ang="0">
                  <a:pos x="741" y="1059"/>
                </a:cxn>
                <a:cxn ang="0">
                  <a:pos x="785" y="1040"/>
                </a:cxn>
                <a:cxn ang="0">
                  <a:pos x="827" y="1018"/>
                </a:cxn>
                <a:cxn ang="0">
                  <a:pos x="867" y="991"/>
                </a:cxn>
                <a:cxn ang="0">
                  <a:pos x="903" y="961"/>
                </a:cxn>
                <a:cxn ang="0">
                  <a:pos x="903" y="134"/>
                </a:cxn>
                <a:cxn ang="0">
                  <a:pos x="867" y="104"/>
                </a:cxn>
                <a:cxn ang="0">
                  <a:pos x="827" y="78"/>
                </a:cxn>
                <a:cxn ang="0">
                  <a:pos x="785" y="56"/>
                </a:cxn>
                <a:cxn ang="0">
                  <a:pos x="741" y="36"/>
                </a:cxn>
                <a:cxn ang="0">
                  <a:pos x="694" y="21"/>
                </a:cxn>
                <a:cxn ang="0">
                  <a:pos x="647" y="10"/>
                </a:cxn>
                <a:cxn ang="0">
                  <a:pos x="597" y="2"/>
                </a:cxn>
                <a:cxn ang="0">
                  <a:pos x="546" y="0"/>
                </a:cxn>
              </a:cxnLst>
              <a:rect l="0" t="0" r="r" b="b"/>
              <a:pathLst>
                <a:path w="903" h="1094">
                  <a:moveTo>
                    <a:pt x="546" y="0"/>
                  </a:moveTo>
                  <a:lnTo>
                    <a:pt x="546" y="0"/>
                  </a:lnTo>
                  <a:lnTo>
                    <a:pt x="518" y="1"/>
                  </a:lnTo>
                  <a:lnTo>
                    <a:pt x="491" y="4"/>
                  </a:lnTo>
                  <a:lnTo>
                    <a:pt x="463" y="7"/>
                  </a:lnTo>
                  <a:lnTo>
                    <a:pt x="435" y="11"/>
                  </a:lnTo>
                  <a:lnTo>
                    <a:pt x="409" y="18"/>
                  </a:lnTo>
                  <a:lnTo>
                    <a:pt x="383" y="26"/>
                  </a:lnTo>
                  <a:lnTo>
                    <a:pt x="358" y="33"/>
                  </a:lnTo>
                  <a:lnTo>
                    <a:pt x="334" y="43"/>
                  </a:lnTo>
                  <a:lnTo>
                    <a:pt x="309" y="54"/>
                  </a:lnTo>
                  <a:lnTo>
                    <a:pt x="285" y="67"/>
                  </a:lnTo>
                  <a:lnTo>
                    <a:pt x="263" y="80"/>
                  </a:lnTo>
                  <a:lnTo>
                    <a:pt x="241" y="94"/>
                  </a:lnTo>
                  <a:lnTo>
                    <a:pt x="219" y="110"/>
                  </a:lnTo>
                  <a:lnTo>
                    <a:pt x="198" y="125"/>
                  </a:lnTo>
                  <a:lnTo>
                    <a:pt x="179" y="143"/>
                  </a:lnTo>
                  <a:lnTo>
                    <a:pt x="159" y="161"/>
                  </a:lnTo>
                  <a:lnTo>
                    <a:pt x="141" y="179"/>
                  </a:lnTo>
                  <a:lnTo>
                    <a:pt x="124" y="199"/>
                  </a:lnTo>
                  <a:lnTo>
                    <a:pt x="108" y="220"/>
                  </a:lnTo>
                  <a:lnTo>
                    <a:pt x="93" y="241"/>
                  </a:lnTo>
                  <a:lnTo>
                    <a:pt x="78" y="263"/>
                  </a:lnTo>
                  <a:lnTo>
                    <a:pt x="65" y="287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3" y="360"/>
                  </a:lnTo>
                  <a:lnTo>
                    <a:pt x="24" y="385"/>
                  </a:lnTo>
                  <a:lnTo>
                    <a:pt x="16" y="411"/>
                  </a:lnTo>
                  <a:lnTo>
                    <a:pt x="11" y="437"/>
                  </a:lnTo>
                  <a:lnTo>
                    <a:pt x="5" y="465"/>
                  </a:lnTo>
                  <a:lnTo>
                    <a:pt x="2" y="491"/>
                  </a:lnTo>
                  <a:lnTo>
                    <a:pt x="0" y="519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0" y="575"/>
                  </a:lnTo>
                  <a:lnTo>
                    <a:pt x="2" y="603"/>
                  </a:lnTo>
                  <a:lnTo>
                    <a:pt x="5" y="631"/>
                  </a:lnTo>
                  <a:lnTo>
                    <a:pt x="11" y="658"/>
                  </a:lnTo>
                  <a:lnTo>
                    <a:pt x="16" y="684"/>
                  </a:lnTo>
                  <a:lnTo>
                    <a:pt x="24" y="710"/>
                  </a:lnTo>
                  <a:lnTo>
                    <a:pt x="33" y="736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5" y="809"/>
                  </a:lnTo>
                  <a:lnTo>
                    <a:pt x="78" y="831"/>
                  </a:lnTo>
                  <a:lnTo>
                    <a:pt x="93" y="853"/>
                  </a:lnTo>
                  <a:lnTo>
                    <a:pt x="108" y="875"/>
                  </a:lnTo>
                  <a:lnTo>
                    <a:pt x="124" y="895"/>
                  </a:lnTo>
                  <a:lnTo>
                    <a:pt x="141" y="915"/>
                  </a:lnTo>
                  <a:lnTo>
                    <a:pt x="159" y="935"/>
                  </a:lnTo>
                  <a:lnTo>
                    <a:pt x="179" y="952"/>
                  </a:lnTo>
                  <a:lnTo>
                    <a:pt x="198" y="969"/>
                  </a:lnTo>
                  <a:lnTo>
                    <a:pt x="219" y="986"/>
                  </a:lnTo>
                  <a:lnTo>
                    <a:pt x="241" y="1001"/>
                  </a:lnTo>
                  <a:lnTo>
                    <a:pt x="263" y="1016"/>
                  </a:lnTo>
                  <a:lnTo>
                    <a:pt x="285" y="1029"/>
                  </a:lnTo>
                  <a:lnTo>
                    <a:pt x="309" y="1041"/>
                  </a:lnTo>
                  <a:lnTo>
                    <a:pt x="334" y="1052"/>
                  </a:lnTo>
                  <a:lnTo>
                    <a:pt x="358" y="1061"/>
                  </a:lnTo>
                  <a:lnTo>
                    <a:pt x="383" y="1070"/>
                  </a:lnTo>
                  <a:lnTo>
                    <a:pt x="409" y="1077"/>
                  </a:lnTo>
                  <a:lnTo>
                    <a:pt x="435" y="1083"/>
                  </a:lnTo>
                  <a:lnTo>
                    <a:pt x="463" y="1089"/>
                  </a:lnTo>
                  <a:lnTo>
                    <a:pt x="491" y="1092"/>
                  </a:lnTo>
                  <a:lnTo>
                    <a:pt x="518" y="1094"/>
                  </a:lnTo>
                  <a:lnTo>
                    <a:pt x="546" y="1094"/>
                  </a:lnTo>
                  <a:lnTo>
                    <a:pt x="546" y="1094"/>
                  </a:lnTo>
                  <a:lnTo>
                    <a:pt x="571" y="1094"/>
                  </a:lnTo>
                  <a:lnTo>
                    <a:pt x="597" y="1092"/>
                  </a:lnTo>
                  <a:lnTo>
                    <a:pt x="621" y="1090"/>
                  </a:lnTo>
                  <a:lnTo>
                    <a:pt x="647" y="1085"/>
                  </a:lnTo>
                  <a:lnTo>
                    <a:pt x="670" y="1081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1" y="1059"/>
                  </a:lnTo>
                  <a:lnTo>
                    <a:pt x="763" y="1050"/>
                  </a:lnTo>
                  <a:lnTo>
                    <a:pt x="785" y="1040"/>
                  </a:lnTo>
                  <a:lnTo>
                    <a:pt x="806" y="1029"/>
                  </a:lnTo>
                  <a:lnTo>
                    <a:pt x="827" y="1018"/>
                  </a:lnTo>
                  <a:lnTo>
                    <a:pt x="847" y="1004"/>
                  </a:lnTo>
                  <a:lnTo>
                    <a:pt x="867" y="991"/>
                  </a:lnTo>
                  <a:lnTo>
                    <a:pt x="886" y="977"/>
                  </a:lnTo>
                  <a:lnTo>
                    <a:pt x="903" y="961"/>
                  </a:lnTo>
                  <a:lnTo>
                    <a:pt x="903" y="134"/>
                  </a:lnTo>
                  <a:lnTo>
                    <a:pt x="903" y="134"/>
                  </a:lnTo>
                  <a:lnTo>
                    <a:pt x="886" y="119"/>
                  </a:lnTo>
                  <a:lnTo>
                    <a:pt x="867" y="104"/>
                  </a:lnTo>
                  <a:lnTo>
                    <a:pt x="847" y="91"/>
                  </a:lnTo>
                  <a:lnTo>
                    <a:pt x="827" y="78"/>
                  </a:lnTo>
                  <a:lnTo>
                    <a:pt x="806" y="67"/>
                  </a:lnTo>
                  <a:lnTo>
                    <a:pt x="785" y="56"/>
                  </a:lnTo>
                  <a:lnTo>
                    <a:pt x="763" y="46"/>
                  </a:lnTo>
                  <a:lnTo>
                    <a:pt x="741" y="36"/>
                  </a:lnTo>
                  <a:lnTo>
                    <a:pt x="717" y="28"/>
                  </a:lnTo>
                  <a:lnTo>
                    <a:pt x="694" y="21"/>
                  </a:lnTo>
                  <a:lnTo>
                    <a:pt x="670" y="15"/>
                  </a:lnTo>
                  <a:lnTo>
                    <a:pt x="647" y="10"/>
                  </a:lnTo>
                  <a:lnTo>
                    <a:pt x="621" y="6"/>
                  </a:lnTo>
                  <a:lnTo>
                    <a:pt x="597" y="2"/>
                  </a:lnTo>
                  <a:lnTo>
                    <a:pt x="571" y="1"/>
                  </a:lnTo>
                  <a:lnTo>
                    <a:pt x="546" y="0"/>
                  </a:lnTo>
                </a:path>
              </a:pathLst>
            </a:cu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7707312" y="2758439"/>
              <a:ext cx="1435100" cy="1736725"/>
            </a:xfrm>
            <a:custGeom>
              <a:avLst/>
              <a:gdLst/>
              <a:cxnLst>
                <a:cxn ang="0">
                  <a:pos x="548" y="0"/>
                </a:cxn>
                <a:cxn ang="0">
                  <a:pos x="491" y="3"/>
                </a:cxn>
                <a:cxn ang="0">
                  <a:pos x="437" y="11"/>
                </a:cxn>
                <a:cxn ang="0">
                  <a:pos x="385" y="24"/>
                </a:cxn>
                <a:cxn ang="0">
                  <a:pos x="336" y="43"/>
                </a:cxn>
                <a:cxn ang="0">
                  <a:pos x="287" y="66"/>
                </a:cxn>
                <a:cxn ang="0">
                  <a:pos x="243" y="94"/>
                </a:cxn>
                <a:cxn ang="0">
                  <a:pos x="199" y="125"/>
                </a:cxn>
                <a:cxn ang="0">
                  <a:pos x="161" y="160"/>
                </a:cxn>
                <a:cxn ang="0">
                  <a:pos x="125" y="199"/>
                </a:cxn>
                <a:cxn ang="0">
                  <a:pos x="94" y="241"/>
                </a:cxn>
                <a:cxn ang="0">
                  <a:pos x="67" y="286"/>
                </a:cxn>
                <a:cxn ang="0">
                  <a:pos x="44" y="334"/>
                </a:cxn>
                <a:cxn ang="0">
                  <a:pos x="26" y="385"/>
                </a:cxn>
                <a:cxn ang="0">
                  <a:pos x="13" y="437"/>
                </a:cxn>
                <a:cxn ang="0">
                  <a:pos x="4" y="491"/>
                </a:cxn>
                <a:cxn ang="0">
                  <a:pos x="0" y="547"/>
                </a:cxn>
                <a:cxn ang="0">
                  <a:pos x="2" y="575"/>
                </a:cxn>
                <a:cxn ang="0">
                  <a:pos x="7" y="630"/>
                </a:cxn>
                <a:cxn ang="0">
                  <a:pos x="18" y="683"/>
                </a:cxn>
                <a:cxn ang="0">
                  <a:pos x="35" y="735"/>
                </a:cxn>
                <a:cxn ang="0">
                  <a:pos x="55" y="784"/>
                </a:cxn>
                <a:cxn ang="0">
                  <a:pos x="80" y="830"/>
                </a:cxn>
                <a:cxn ang="0">
                  <a:pos x="110" y="875"/>
                </a:cxn>
                <a:cxn ang="0">
                  <a:pos x="143" y="914"/>
                </a:cxn>
                <a:cxn ang="0">
                  <a:pos x="181" y="952"/>
                </a:cxn>
                <a:cxn ang="0">
                  <a:pos x="221" y="985"/>
                </a:cxn>
                <a:cxn ang="0">
                  <a:pos x="265" y="1015"/>
                </a:cxn>
                <a:cxn ang="0">
                  <a:pos x="311" y="1039"/>
                </a:cxn>
                <a:cxn ang="0">
                  <a:pos x="360" y="1060"/>
                </a:cxn>
                <a:cxn ang="0">
                  <a:pos x="411" y="1077"/>
                </a:cxn>
                <a:cxn ang="0">
                  <a:pos x="465" y="1087"/>
                </a:cxn>
                <a:cxn ang="0">
                  <a:pos x="520" y="1094"/>
                </a:cxn>
                <a:cxn ang="0">
                  <a:pos x="548" y="1094"/>
                </a:cxn>
                <a:cxn ang="0">
                  <a:pos x="599" y="1091"/>
                </a:cxn>
                <a:cxn ang="0">
                  <a:pos x="647" y="1085"/>
                </a:cxn>
                <a:cxn ang="0">
                  <a:pos x="695" y="1074"/>
                </a:cxn>
                <a:cxn ang="0">
                  <a:pos x="741" y="1058"/>
                </a:cxn>
                <a:cxn ang="0">
                  <a:pos x="786" y="1039"/>
                </a:cxn>
                <a:cxn ang="0">
                  <a:pos x="828" y="1017"/>
                </a:cxn>
                <a:cxn ang="0">
                  <a:pos x="868" y="991"/>
                </a:cxn>
                <a:cxn ang="0">
                  <a:pos x="904" y="962"/>
                </a:cxn>
                <a:cxn ang="0">
                  <a:pos x="904" y="131"/>
                </a:cxn>
                <a:cxn ang="0">
                  <a:pos x="868" y="103"/>
                </a:cxn>
                <a:cxn ang="0">
                  <a:pos x="828" y="76"/>
                </a:cxn>
                <a:cxn ang="0">
                  <a:pos x="786" y="54"/>
                </a:cxn>
                <a:cxn ang="0">
                  <a:pos x="741" y="35"/>
                </a:cxn>
                <a:cxn ang="0">
                  <a:pos x="695" y="20"/>
                </a:cxn>
                <a:cxn ang="0">
                  <a:pos x="647" y="9"/>
                </a:cxn>
                <a:cxn ang="0">
                  <a:pos x="599" y="2"/>
                </a:cxn>
                <a:cxn ang="0">
                  <a:pos x="548" y="0"/>
                </a:cxn>
              </a:cxnLst>
              <a:rect l="0" t="0" r="r" b="b"/>
              <a:pathLst>
                <a:path w="904" h="1094">
                  <a:moveTo>
                    <a:pt x="548" y="0"/>
                  </a:moveTo>
                  <a:lnTo>
                    <a:pt x="548" y="0"/>
                  </a:lnTo>
                  <a:lnTo>
                    <a:pt x="520" y="1"/>
                  </a:lnTo>
                  <a:lnTo>
                    <a:pt x="491" y="3"/>
                  </a:lnTo>
                  <a:lnTo>
                    <a:pt x="465" y="6"/>
                  </a:lnTo>
                  <a:lnTo>
                    <a:pt x="437" y="11"/>
                  </a:lnTo>
                  <a:lnTo>
                    <a:pt x="411" y="17"/>
                  </a:lnTo>
                  <a:lnTo>
                    <a:pt x="385" y="24"/>
                  </a:lnTo>
                  <a:lnTo>
                    <a:pt x="360" y="33"/>
                  </a:lnTo>
                  <a:lnTo>
                    <a:pt x="336" y="43"/>
                  </a:lnTo>
                  <a:lnTo>
                    <a:pt x="311" y="54"/>
                  </a:lnTo>
                  <a:lnTo>
                    <a:pt x="287" y="66"/>
                  </a:lnTo>
                  <a:lnTo>
                    <a:pt x="265" y="79"/>
                  </a:lnTo>
                  <a:lnTo>
                    <a:pt x="243" y="94"/>
                  </a:lnTo>
                  <a:lnTo>
                    <a:pt x="221" y="108"/>
                  </a:lnTo>
                  <a:lnTo>
                    <a:pt x="199" y="125"/>
                  </a:lnTo>
                  <a:lnTo>
                    <a:pt x="181" y="142"/>
                  </a:lnTo>
                  <a:lnTo>
                    <a:pt x="161" y="160"/>
                  </a:lnTo>
                  <a:lnTo>
                    <a:pt x="143" y="179"/>
                  </a:lnTo>
                  <a:lnTo>
                    <a:pt x="125" y="199"/>
                  </a:lnTo>
                  <a:lnTo>
                    <a:pt x="110" y="220"/>
                  </a:lnTo>
                  <a:lnTo>
                    <a:pt x="94" y="241"/>
                  </a:lnTo>
                  <a:lnTo>
                    <a:pt x="80" y="263"/>
                  </a:lnTo>
                  <a:lnTo>
                    <a:pt x="67" y="286"/>
                  </a:lnTo>
                  <a:lnTo>
                    <a:pt x="55" y="309"/>
                  </a:lnTo>
                  <a:lnTo>
                    <a:pt x="44" y="334"/>
                  </a:lnTo>
                  <a:lnTo>
                    <a:pt x="35" y="359"/>
                  </a:lnTo>
                  <a:lnTo>
                    <a:pt x="26" y="385"/>
                  </a:lnTo>
                  <a:lnTo>
                    <a:pt x="18" y="410"/>
                  </a:lnTo>
                  <a:lnTo>
                    <a:pt x="13" y="437"/>
                  </a:lnTo>
                  <a:lnTo>
                    <a:pt x="7" y="463"/>
                  </a:lnTo>
                  <a:lnTo>
                    <a:pt x="4" y="491"/>
                  </a:lnTo>
                  <a:lnTo>
                    <a:pt x="2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2" y="575"/>
                  </a:lnTo>
                  <a:lnTo>
                    <a:pt x="4" y="603"/>
                  </a:lnTo>
                  <a:lnTo>
                    <a:pt x="7" y="630"/>
                  </a:lnTo>
                  <a:lnTo>
                    <a:pt x="13" y="657"/>
                  </a:lnTo>
                  <a:lnTo>
                    <a:pt x="18" y="683"/>
                  </a:lnTo>
                  <a:lnTo>
                    <a:pt x="26" y="710"/>
                  </a:lnTo>
                  <a:lnTo>
                    <a:pt x="35" y="735"/>
                  </a:lnTo>
                  <a:lnTo>
                    <a:pt x="44" y="760"/>
                  </a:lnTo>
                  <a:lnTo>
                    <a:pt x="55" y="784"/>
                  </a:lnTo>
                  <a:lnTo>
                    <a:pt x="67" y="807"/>
                  </a:lnTo>
                  <a:lnTo>
                    <a:pt x="80" y="830"/>
                  </a:lnTo>
                  <a:lnTo>
                    <a:pt x="94" y="853"/>
                  </a:lnTo>
                  <a:lnTo>
                    <a:pt x="110" y="875"/>
                  </a:lnTo>
                  <a:lnTo>
                    <a:pt x="125" y="895"/>
                  </a:lnTo>
                  <a:lnTo>
                    <a:pt x="143" y="914"/>
                  </a:lnTo>
                  <a:lnTo>
                    <a:pt x="161" y="933"/>
                  </a:lnTo>
                  <a:lnTo>
                    <a:pt x="181" y="952"/>
                  </a:lnTo>
                  <a:lnTo>
                    <a:pt x="199" y="969"/>
                  </a:lnTo>
                  <a:lnTo>
                    <a:pt x="221" y="985"/>
                  </a:lnTo>
                  <a:lnTo>
                    <a:pt x="243" y="1001"/>
                  </a:lnTo>
                  <a:lnTo>
                    <a:pt x="265" y="1015"/>
                  </a:lnTo>
                  <a:lnTo>
                    <a:pt x="287" y="1027"/>
                  </a:lnTo>
                  <a:lnTo>
                    <a:pt x="311" y="1039"/>
                  </a:lnTo>
                  <a:lnTo>
                    <a:pt x="336" y="1050"/>
                  </a:lnTo>
                  <a:lnTo>
                    <a:pt x="360" y="1060"/>
                  </a:lnTo>
                  <a:lnTo>
                    <a:pt x="385" y="1069"/>
                  </a:lnTo>
                  <a:lnTo>
                    <a:pt x="411" y="1077"/>
                  </a:lnTo>
                  <a:lnTo>
                    <a:pt x="437" y="1083"/>
                  </a:lnTo>
                  <a:lnTo>
                    <a:pt x="465" y="1087"/>
                  </a:lnTo>
                  <a:lnTo>
                    <a:pt x="491" y="1091"/>
                  </a:lnTo>
                  <a:lnTo>
                    <a:pt x="520" y="1094"/>
                  </a:lnTo>
                  <a:lnTo>
                    <a:pt x="548" y="1094"/>
                  </a:lnTo>
                  <a:lnTo>
                    <a:pt x="548" y="1094"/>
                  </a:lnTo>
                  <a:lnTo>
                    <a:pt x="573" y="1094"/>
                  </a:lnTo>
                  <a:lnTo>
                    <a:pt x="599" y="1091"/>
                  </a:lnTo>
                  <a:lnTo>
                    <a:pt x="623" y="1089"/>
                  </a:lnTo>
                  <a:lnTo>
                    <a:pt x="647" y="1085"/>
                  </a:lnTo>
                  <a:lnTo>
                    <a:pt x="672" y="1079"/>
                  </a:lnTo>
                  <a:lnTo>
                    <a:pt x="695" y="1074"/>
                  </a:lnTo>
                  <a:lnTo>
                    <a:pt x="718" y="1067"/>
                  </a:lnTo>
                  <a:lnTo>
                    <a:pt x="741" y="1058"/>
                  </a:lnTo>
                  <a:lnTo>
                    <a:pt x="764" y="1049"/>
                  </a:lnTo>
                  <a:lnTo>
                    <a:pt x="786" y="1039"/>
                  </a:lnTo>
                  <a:lnTo>
                    <a:pt x="807" y="1028"/>
                  </a:lnTo>
                  <a:lnTo>
                    <a:pt x="828" y="1017"/>
                  </a:lnTo>
                  <a:lnTo>
                    <a:pt x="848" y="1004"/>
                  </a:lnTo>
                  <a:lnTo>
                    <a:pt x="868" y="991"/>
                  </a:lnTo>
                  <a:lnTo>
                    <a:pt x="886" y="976"/>
                  </a:lnTo>
                  <a:lnTo>
                    <a:pt x="904" y="962"/>
                  </a:lnTo>
                  <a:lnTo>
                    <a:pt x="904" y="131"/>
                  </a:lnTo>
                  <a:lnTo>
                    <a:pt x="904" y="131"/>
                  </a:lnTo>
                  <a:lnTo>
                    <a:pt x="886" y="117"/>
                  </a:lnTo>
                  <a:lnTo>
                    <a:pt x="868" y="103"/>
                  </a:lnTo>
                  <a:lnTo>
                    <a:pt x="848" y="89"/>
                  </a:lnTo>
                  <a:lnTo>
                    <a:pt x="828" y="76"/>
                  </a:lnTo>
                  <a:lnTo>
                    <a:pt x="807" y="65"/>
                  </a:lnTo>
                  <a:lnTo>
                    <a:pt x="786" y="54"/>
                  </a:lnTo>
                  <a:lnTo>
                    <a:pt x="764" y="44"/>
                  </a:lnTo>
                  <a:lnTo>
                    <a:pt x="741" y="35"/>
                  </a:lnTo>
                  <a:lnTo>
                    <a:pt x="718" y="27"/>
                  </a:lnTo>
                  <a:lnTo>
                    <a:pt x="695" y="20"/>
                  </a:lnTo>
                  <a:lnTo>
                    <a:pt x="672" y="14"/>
                  </a:lnTo>
                  <a:lnTo>
                    <a:pt x="647" y="9"/>
                  </a:lnTo>
                  <a:lnTo>
                    <a:pt x="623" y="5"/>
                  </a:lnTo>
                  <a:lnTo>
                    <a:pt x="599" y="2"/>
                  </a:lnTo>
                  <a:lnTo>
                    <a:pt x="573" y="1"/>
                  </a:lnTo>
                  <a:lnTo>
                    <a:pt x="548" y="0"/>
                  </a:lnTo>
                </a:path>
              </a:pathLst>
            </a:cu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7707312" y="3939856"/>
              <a:ext cx="1433513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0" y="3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3"/>
                </a:cxn>
                <a:cxn ang="0">
                  <a:pos x="286" y="66"/>
                </a:cxn>
                <a:cxn ang="0">
                  <a:pos x="242" y="94"/>
                </a:cxn>
                <a:cxn ang="0">
                  <a:pos x="198" y="125"/>
                </a:cxn>
                <a:cxn ang="0">
                  <a:pos x="160" y="160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2" y="334"/>
                </a:cxn>
                <a:cxn ang="0">
                  <a:pos x="25" y="385"/>
                </a:cxn>
                <a:cxn ang="0">
                  <a:pos x="11" y="437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30"/>
                </a:cxn>
                <a:cxn ang="0">
                  <a:pos x="17" y="683"/>
                </a:cxn>
                <a:cxn ang="0">
                  <a:pos x="34" y="735"/>
                </a:cxn>
                <a:cxn ang="0">
                  <a:pos x="53" y="784"/>
                </a:cxn>
                <a:cxn ang="0">
                  <a:pos x="79" y="831"/>
                </a:cxn>
                <a:cxn ang="0">
                  <a:pos x="109" y="875"/>
                </a:cxn>
                <a:cxn ang="0">
                  <a:pos x="142" y="915"/>
                </a:cxn>
                <a:cxn ang="0">
                  <a:pos x="180" y="952"/>
                </a:cxn>
                <a:cxn ang="0">
                  <a:pos x="219" y="985"/>
                </a:cxn>
                <a:cxn ang="0">
                  <a:pos x="264" y="1015"/>
                </a:cxn>
                <a:cxn ang="0">
                  <a:pos x="310" y="1041"/>
                </a:cxn>
                <a:cxn ang="0">
                  <a:pos x="359" y="1061"/>
                </a:cxn>
                <a:cxn ang="0">
                  <a:pos x="410" y="1077"/>
                </a:cxn>
                <a:cxn ang="0">
                  <a:pos x="464" y="1088"/>
                </a:cxn>
                <a:cxn ang="0">
                  <a:pos x="519" y="1094"/>
                </a:cxn>
                <a:cxn ang="0">
                  <a:pos x="547" y="1094"/>
                </a:cxn>
                <a:cxn ang="0">
                  <a:pos x="598" y="1092"/>
                </a:cxn>
                <a:cxn ang="0">
                  <a:pos x="646" y="1085"/>
                </a:cxn>
                <a:cxn ang="0">
                  <a:pos x="694" y="1074"/>
                </a:cxn>
                <a:cxn ang="0">
                  <a:pos x="740" y="1059"/>
                </a:cxn>
                <a:cxn ang="0">
                  <a:pos x="783" y="1041"/>
                </a:cxn>
                <a:cxn ang="0">
                  <a:pos x="825" y="1017"/>
                </a:cxn>
                <a:cxn ang="0">
                  <a:pos x="865" y="992"/>
                </a:cxn>
                <a:cxn ang="0">
                  <a:pos x="903" y="962"/>
                </a:cxn>
                <a:cxn ang="0">
                  <a:pos x="903" y="132"/>
                </a:cxn>
                <a:cxn ang="0">
                  <a:pos x="865" y="103"/>
                </a:cxn>
                <a:cxn ang="0">
                  <a:pos x="825" y="76"/>
                </a:cxn>
                <a:cxn ang="0">
                  <a:pos x="783" y="54"/>
                </a:cxn>
                <a:cxn ang="0">
                  <a:pos x="740" y="35"/>
                </a:cxn>
                <a:cxn ang="0">
                  <a:pos x="694" y="20"/>
                </a:cxn>
                <a:cxn ang="0">
                  <a:pos x="646" y="9"/>
                </a:cxn>
                <a:cxn ang="0">
                  <a:pos x="598" y="2"/>
                </a:cxn>
                <a:cxn ang="0">
                  <a:pos x="547" y="0"/>
                </a:cxn>
              </a:cxnLst>
              <a:rect l="0" t="0" r="r" b="b"/>
              <a:pathLst>
                <a:path w="903" h="1094">
                  <a:moveTo>
                    <a:pt x="547" y="0"/>
                  </a:moveTo>
                  <a:lnTo>
                    <a:pt x="547" y="0"/>
                  </a:lnTo>
                  <a:lnTo>
                    <a:pt x="519" y="1"/>
                  </a:lnTo>
                  <a:lnTo>
                    <a:pt x="490" y="3"/>
                  </a:lnTo>
                  <a:lnTo>
                    <a:pt x="464" y="7"/>
                  </a:lnTo>
                  <a:lnTo>
                    <a:pt x="436" y="11"/>
                  </a:lnTo>
                  <a:lnTo>
                    <a:pt x="410" y="18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3"/>
                  </a:lnTo>
                  <a:lnTo>
                    <a:pt x="310" y="54"/>
                  </a:lnTo>
                  <a:lnTo>
                    <a:pt x="286" y="66"/>
                  </a:lnTo>
                  <a:lnTo>
                    <a:pt x="264" y="80"/>
                  </a:lnTo>
                  <a:lnTo>
                    <a:pt x="242" y="94"/>
                  </a:lnTo>
                  <a:lnTo>
                    <a:pt x="219" y="109"/>
                  </a:lnTo>
                  <a:lnTo>
                    <a:pt x="198" y="125"/>
                  </a:lnTo>
                  <a:lnTo>
                    <a:pt x="180" y="143"/>
                  </a:lnTo>
                  <a:lnTo>
                    <a:pt x="160" y="160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20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4" y="359"/>
                  </a:lnTo>
                  <a:lnTo>
                    <a:pt x="25" y="385"/>
                  </a:lnTo>
                  <a:lnTo>
                    <a:pt x="17" y="410"/>
                  </a:lnTo>
                  <a:lnTo>
                    <a:pt x="11" y="437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30"/>
                  </a:lnTo>
                  <a:lnTo>
                    <a:pt x="11" y="658"/>
                  </a:lnTo>
                  <a:lnTo>
                    <a:pt x="17" y="683"/>
                  </a:lnTo>
                  <a:lnTo>
                    <a:pt x="25" y="710"/>
                  </a:lnTo>
                  <a:lnTo>
                    <a:pt x="34" y="735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5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2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1"/>
                  </a:lnTo>
                  <a:lnTo>
                    <a:pt x="264" y="1015"/>
                  </a:lnTo>
                  <a:lnTo>
                    <a:pt x="286" y="1028"/>
                  </a:lnTo>
                  <a:lnTo>
                    <a:pt x="310" y="1041"/>
                  </a:lnTo>
                  <a:lnTo>
                    <a:pt x="334" y="1052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7"/>
                  </a:lnTo>
                  <a:lnTo>
                    <a:pt x="436" y="1083"/>
                  </a:lnTo>
                  <a:lnTo>
                    <a:pt x="464" y="1088"/>
                  </a:lnTo>
                  <a:lnTo>
                    <a:pt x="490" y="1092"/>
                  </a:lnTo>
                  <a:lnTo>
                    <a:pt x="519" y="1094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4"/>
                  </a:lnTo>
                  <a:lnTo>
                    <a:pt x="598" y="1092"/>
                  </a:lnTo>
                  <a:lnTo>
                    <a:pt x="622" y="1089"/>
                  </a:lnTo>
                  <a:lnTo>
                    <a:pt x="646" y="1085"/>
                  </a:lnTo>
                  <a:lnTo>
                    <a:pt x="671" y="1080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0" y="1059"/>
                  </a:lnTo>
                  <a:lnTo>
                    <a:pt x="762" y="1051"/>
                  </a:lnTo>
                  <a:lnTo>
                    <a:pt x="783" y="1041"/>
                  </a:lnTo>
                  <a:lnTo>
                    <a:pt x="806" y="1030"/>
                  </a:lnTo>
                  <a:lnTo>
                    <a:pt x="825" y="1017"/>
                  </a:lnTo>
                  <a:lnTo>
                    <a:pt x="846" y="1005"/>
                  </a:lnTo>
                  <a:lnTo>
                    <a:pt x="865" y="992"/>
                  </a:lnTo>
                  <a:lnTo>
                    <a:pt x="884" y="978"/>
                  </a:lnTo>
                  <a:lnTo>
                    <a:pt x="903" y="962"/>
                  </a:lnTo>
                  <a:lnTo>
                    <a:pt x="903" y="132"/>
                  </a:lnTo>
                  <a:lnTo>
                    <a:pt x="903" y="132"/>
                  </a:lnTo>
                  <a:lnTo>
                    <a:pt x="884" y="117"/>
                  </a:lnTo>
                  <a:lnTo>
                    <a:pt x="865" y="103"/>
                  </a:lnTo>
                  <a:lnTo>
                    <a:pt x="846" y="90"/>
                  </a:lnTo>
                  <a:lnTo>
                    <a:pt x="825" y="76"/>
                  </a:lnTo>
                  <a:lnTo>
                    <a:pt x="806" y="65"/>
                  </a:lnTo>
                  <a:lnTo>
                    <a:pt x="783" y="54"/>
                  </a:lnTo>
                  <a:lnTo>
                    <a:pt x="762" y="44"/>
                  </a:lnTo>
                  <a:lnTo>
                    <a:pt x="740" y="35"/>
                  </a:lnTo>
                  <a:lnTo>
                    <a:pt x="717" y="28"/>
                  </a:lnTo>
                  <a:lnTo>
                    <a:pt x="694" y="20"/>
                  </a:lnTo>
                  <a:lnTo>
                    <a:pt x="671" y="14"/>
                  </a:lnTo>
                  <a:lnTo>
                    <a:pt x="646" y="9"/>
                  </a:lnTo>
                  <a:lnTo>
                    <a:pt x="622" y="5"/>
                  </a:lnTo>
                  <a:lnTo>
                    <a:pt x="598" y="2"/>
                  </a:lnTo>
                  <a:lnTo>
                    <a:pt x="572" y="1"/>
                  </a:lnTo>
                  <a:lnTo>
                    <a:pt x="547" y="0"/>
                  </a:lnTo>
                </a:path>
              </a:pathLst>
            </a:custGeom>
            <a:solidFill>
              <a:schemeClr val="accent4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7716837" y="0"/>
              <a:ext cx="1428750" cy="950913"/>
            </a:xfrm>
            <a:custGeom>
              <a:avLst/>
              <a:gdLst/>
              <a:cxnLst>
                <a:cxn ang="0">
                  <a:pos x="90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27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1" y="81"/>
                </a:cxn>
                <a:cxn ang="0">
                  <a:pos x="3" y="108"/>
                </a:cxn>
                <a:cxn ang="0">
                  <a:pos x="7" y="136"/>
                </a:cxn>
                <a:cxn ang="0">
                  <a:pos x="12" y="164"/>
                </a:cxn>
                <a:cxn ang="0">
                  <a:pos x="18" y="189"/>
                </a:cxn>
                <a:cxn ang="0">
                  <a:pos x="25" y="216"/>
                </a:cxn>
                <a:cxn ang="0">
                  <a:pos x="34" y="241"/>
                </a:cxn>
                <a:cxn ang="0">
                  <a:pos x="43" y="265"/>
                </a:cxn>
                <a:cxn ang="0">
                  <a:pos x="54" y="290"/>
                </a:cxn>
                <a:cxn ang="0">
                  <a:pos x="66" y="314"/>
                </a:cxn>
                <a:cxn ang="0">
                  <a:pos x="80" y="336"/>
                </a:cxn>
                <a:cxn ang="0">
                  <a:pos x="94" y="358"/>
                </a:cxn>
                <a:cxn ang="0">
                  <a:pos x="109" y="380"/>
                </a:cxn>
                <a:cxn ang="0">
                  <a:pos x="125" y="400"/>
                </a:cxn>
                <a:cxn ang="0">
                  <a:pos x="143" y="420"/>
                </a:cxn>
                <a:cxn ang="0">
                  <a:pos x="160" y="440"/>
                </a:cxn>
                <a:cxn ang="0">
                  <a:pos x="180" y="458"/>
                </a:cxn>
                <a:cxn ang="0">
                  <a:pos x="199" y="476"/>
                </a:cxn>
                <a:cxn ang="0">
                  <a:pos x="220" y="491"/>
                </a:cxn>
                <a:cxn ang="0">
                  <a:pos x="242" y="507"/>
                </a:cxn>
                <a:cxn ang="0">
                  <a:pos x="264" y="521"/>
                </a:cxn>
                <a:cxn ang="0">
                  <a:pos x="286" y="534"/>
                </a:cxn>
                <a:cxn ang="0">
                  <a:pos x="311" y="546"/>
                </a:cxn>
                <a:cxn ang="0">
                  <a:pos x="335" y="557"/>
                </a:cxn>
                <a:cxn ang="0">
                  <a:pos x="359" y="566"/>
                </a:cxn>
                <a:cxn ang="0">
                  <a:pos x="385" y="575"/>
                </a:cxn>
                <a:cxn ang="0">
                  <a:pos x="410" y="583"/>
                </a:cxn>
                <a:cxn ang="0">
                  <a:pos x="437" y="588"/>
                </a:cxn>
                <a:cxn ang="0">
                  <a:pos x="464" y="594"/>
                </a:cxn>
                <a:cxn ang="0">
                  <a:pos x="491" y="597"/>
                </a:cxn>
                <a:cxn ang="0">
                  <a:pos x="520" y="599"/>
                </a:cxn>
                <a:cxn ang="0">
                  <a:pos x="547" y="599"/>
                </a:cxn>
                <a:cxn ang="0">
                  <a:pos x="547" y="599"/>
                </a:cxn>
                <a:cxn ang="0">
                  <a:pos x="573" y="599"/>
                </a:cxn>
                <a:cxn ang="0">
                  <a:pos x="597" y="597"/>
                </a:cxn>
                <a:cxn ang="0">
                  <a:pos x="621" y="595"/>
                </a:cxn>
                <a:cxn ang="0">
                  <a:pos x="646" y="591"/>
                </a:cxn>
                <a:cxn ang="0">
                  <a:pos x="670" y="586"/>
                </a:cxn>
                <a:cxn ang="0">
                  <a:pos x="693" y="581"/>
                </a:cxn>
                <a:cxn ang="0">
                  <a:pos x="715" y="573"/>
                </a:cxn>
                <a:cxn ang="0">
                  <a:pos x="739" y="565"/>
                </a:cxn>
                <a:cxn ang="0">
                  <a:pos x="761" y="556"/>
                </a:cxn>
                <a:cxn ang="0">
                  <a:pos x="782" y="547"/>
                </a:cxn>
                <a:cxn ang="0">
                  <a:pos x="803" y="536"/>
                </a:cxn>
                <a:cxn ang="0">
                  <a:pos x="824" y="525"/>
                </a:cxn>
                <a:cxn ang="0">
                  <a:pos x="844" y="513"/>
                </a:cxn>
                <a:cxn ang="0">
                  <a:pos x="864" y="500"/>
                </a:cxn>
                <a:cxn ang="0">
                  <a:pos x="882" y="486"/>
                </a:cxn>
                <a:cxn ang="0">
                  <a:pos x="900" y="471"/>
                </a:cxn>
                <a:cxn ang="0">
                  <a:pos x="900" y="0"/>
                </a:cxn>
              </a:cxnLst>
              <a:rect l="0" t="0" r="r" b="b"/>
              <a:pathLst>
                <a:path w="900" h="599">
                  <a:moveTo>
                    <a:pt x="90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1" y="27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81"/>
                  </a:lnTo>
                  <a:lnTo>
                    <a:pt x="3" y="108"/>
                  </a:lnTo>
                  <a:lnTo>
                    <a:pt x="7" y="136"/>
                  </a:lnTo>
                  <a:lnTo>
                    <a:pt x="12" y="164"/>
                  </a:lnTo>
                  <a:lnTo>
                    <a:pt x="18" y="189"/>
                  </a:lnTo>
                  <a:lnTo>
                    <a:pt x="25" y="216"/>
                  </a:lnTo>
                  <a:lnTo>
                    <a:pt x="34" y="241"/>
                  </a:lnTo>
                  <a:lnTo>
                    <a:pt x="43" y="265"/>
                  </a:lnTo>
                  <a:lnTo>
                    <a:pt x="54" y="290"/>
                  </a:lnTo>
                  <a:lnTo>
                    <a:pt x="66" y="314"/>
                  </a:lnTo>
                  <a:lnTo>
                    <a:pt x="80" y="336"/>
                  </a:lnTo>
                  <a:lnTo>
                    <a:pt x="94" y="358"/>
                  </a:lnTo>
                  <a:lnTo>
                    <a:pt x="109" y="380"/>
                  </a:lnTo>
                  <a:lnTo>
                    <a:pt x="125" y="400"/>
                  </a:lnTo>
                  <a:lnTo>
                    <a:pt x="143" y="420"/>
                  </a:lnTo>
                  <a:lnTo>
                    <a:pt x="160" y="440"/>
                  </a:lnTo>
                  <a:lnTo>
                    <a:pt x="180" y="458"/>
                  </a:lnTo>
                  <a:lnTo>
                    <a:pt x="199" y="476"/>
                  </a:lnTo>
                  <a:lnTo>
                    <a:pt x="220" y="491"/>
                  </a:lnTo>
                  <a:lnTo>
                    <a:pt x="242" y="507"/>
                  </a:lnTo>
                  <a:lnTo>
                    <a:pt x="264" y="521"/>
                  </a:lnTo>
                  <a:lnTo>
                    <a:pt x="286" y="534"/>
                  </a:lnTo>
                  <a:lnTo>
                    <a:pt x="311" y="546"/>
                  </a:lnTo>
                  <a:lnTo>
                    <a:pt x="335" y="557"/>
                  </a:lnTo>
                  <a:lnTo>
                    <a:pt x="359" y="566"/>
                  </a:lnTo>
                  <a:lnTo>
                    <a:pt x="385" y="575"/>
                  </a:lnTo>
                  <a:lnTo>
                    <a:pt x="410" y="583"/>
                  </a:lnTo>
                  <a:lnTo>
                    <a:pt x="437" y="588"/>
                  </a:lnTo>
                  <a:lnTo>
                    <a:pt x="464" y="594"/>
                  </a:lnTo>
                  <a:lnTo>
                    <a:pt x="491" y="597"/>
                  </a:lnTo>
                  <a:lnTo>
                    <a:pt x="520" y="599"/>
                  </a:lnTo>
                  <a:lnTo>
                    <a:pt x="547" y="599"/>
                  </a:lnTo>
                  <a:lnTo>
                    <a:pt x="547" y="599"/>
                  </a:lnTo>
                  <a:lnTo>
                    <a:pt x="573" y="599"/>
                  </a:lnTo>
                  <a:lnTo>
                    <a:pt x="597" y="597"/>
                  </a:lnTo>
                  <a:lnTo>
                    <a:pt x="621" y="595"/>
                  </a:lnTo>
                  <a:lnTo>
                    <a:pt x="646" y="591"/>
                  </a:lnTo>
                  <a:lnTo>
                    <a:pt x="670" y="586"/>
                  </a:lnTo>
                  <a:lnTo>
                    <a:pt x="693" y="581"/>
                  </a:lnTo>
                  <a:lnTo>
                    <a:pt x="715" y="573"/>
                  </a:lnTo>
                  <a:lnTo>
                    <a:pt x="739" y="565"/>
                  </a:lnTo>
                  <a:lnTo>
                    <a:pt x="761" y="556"/>
                  </a:lnTo>
                  <a:lnTo>
                    <a:pt x="782" y="547"/>
                  </a:lnTo>
                  <a:lnTo>
                    <a:pt x="803" y="536"/>
                  </a:lnTo>
                  <a:lnTo>
                    <a:pt x="824" y="525"/>
                  </a:lnTo>
                  <a:lnTo>
                    <a:pt x="844" y="513"/>
                  </a:lnTo>
                  <a:lnTo>
                    <a:pt x="864" y="500"/>
                  </a:lnTo>
                  <a:lnTo>
                    <a:pt x="882" y="486"/>
                  </a:lnTo>
                  <a:lnTo>
                    <a:pt x="900" y="471"/>
                  </a:lnTo>
                  <a:lnTo>
                    <a:pt x="900" y="0"/>
                  </a:lnTo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3" name=""/>
          <p:cNvSpPr/>
          <p:nvPr/>
        </p:nvSpPr>
        <p:spPr>
          <a:xfrm>
            <a:off x="0" y="0"/>
            <a:ext cx="19045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190456" y="356848"/>
            <a:ext cx="95249" cy="7858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9272" y="266700"/>
            <a:ext cx="10972685" cy="952500"/>
          </a:xfrm>
        </p:spPr>
        <p:txBody>
          <a:bodyPr>
            <a:noAutofit/>
          </a:bodyPr>
          <a:lstStyle>
            <a:lvl1pPr algn="l">
              <a:defRPr sz="44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body" sz="quarter" idx="14"/>
          </p:nvPr>
        </p:nvSpPr>
        <p:spPr>
          <a:xfrm>
            <a:off x="2857491" y="1785938"/>
            <a:ext cx="6381683" cy="3786202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dt" sz="half" idx="10"/>
          </p:nvPr>
        </p:nvSpPr>
        <p:spPr>
          <a:xfrm>
            <a:off x="609593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55E57ED3-E3DC-4A4C-81B1-BFCF83763990}" type="datetime1">
              <a:rPr lang="ko-KR" altLang="en-US"/>
              <a:pPr>
                <a:defRPr lang="ko-KR" altLang="en-US"/>
              </a:pPr>
              <a:t>2016-09-22</a:t>
            </a:fld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ftr" sz="quarter" idx="11"/>
          </p:nvPr>
        </p:nvSpPr>
        <p:spPr>
          <a:xfrm>
            <a:off x="4165556" y="6356350"/>
            <a:ext cx="3860759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sldNum" sz="quarter" idx="12"/>
          </p:nvPr>
        </p:nvSpPr>
        <p:spPr>
          <a:xfrm>
            <a:off x="8737509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10620757" y="1181419"/>
            <a:ext cx="1573231" cy="5676581"/>
            <a:chOff x="7707312" y="1181419"/>
            <a:chExt cx="1438275" cy="5676581"/>
          </a:xfrm>
        </p:grpSpPr>
        <p:sp>
          <p:nvSpPr>
            <p:cNvPr id="8" name=""/>
            <p:cNvSpPr/>
            <p:nvPr/>
          </p:nvSpPr>
          <p:spPr>
            <a:xfrm rot="10800000" flipH="1">
              <a:off x="7716837" y="4725670"/>
              <a:ext cx="1428750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2" y="2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2"/>
                </a:cxn>
                <a:cxn ang="0">
                  <a:pos x="286" y="65"/>
                </a:cxn>
                <a:cxn ang="0">
                  <a:pos x="242" y="93"/>
                </a:cxn>
                <a:cxn ang="0">
                  <a:pos x="198" y="124"/>
                </a:cxn>
                <a:cxn ang="0">
                  <a:pos x="160" y="159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3" y="334"/>
                </a:cxn>
                <a:cxn ang="0">
                  <a:pos x="25" y="384"/>
                </a:cxn>
                <a:cxn ang="0">
                  <a:pos x="12" y="436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29"/>
                </a:cxn>
                <a:cxn ang="0">
                  <a:pos x="17" y="684"/>
                </a:cxn>
                <a:cxn ang="0">
                  <a:pos x="34" y="735"/>
                </a:cxn>
                <a:cxn ang="0">
                  <a:pos x="54" y="783"/>
                </a:cxn>
                <a:cxn ang="0">
                  <a:pos x="79" y="831"/>
                </a:cxn>
                <a:cxn ang="0">
                  <a:pos x="109" y="874"/>
                </a:cxn>
                <a:cxn ang="0">
                  <a:pos x="142" y="915"/>
                </a:cxn>
                <a:cxn ang="0">
                  <a:pos x="180" y="951"/>
                </a:cxn>
                <a:cxn ang="0">
                  <a:pos x="219" y="985"/>
                </a:cxn>
                <a:cxn ang="0">
                  <a:pos x="264" y="1014"/>
                </a:cxn>
                <a:cxn ang="0">
                  <a:pos x="310" y="1040"/>
                </a:cxn>
                <a:cxn ang="0">
                  <a:pos x="359" y="1061"/>
                </a:cxn>
                <a:cxn ang="0">
                  <a:pos x="410" y="1076"/>
                </a:cxn>
                <a:cxn ang="0">
                  <a:pos x="464" y="1087"/>
                </a:cxn>
                <a:cxn ang="0">
                  <a:pos x="519" y="1093"/>
                </a:cxn>
                <a:cxn ang="0">
                  <a:pos x="547" y="1094"/>
                </a:cxn>
                <a:cxn ang="0">
                  <a:pos x="597" y="1092"/>
                </a:cxn>
                <a:cxn ang="0">
                  <a:pos x="645" y="1085"/>
                </a:cxn>
                <a:cxn ang="0">
                  <a:pos x="693" y="1074"/>
                </a:cxn>
                <a:cxn ang="0">
                  <a:pos x="738" y="1060"/>
                </a:cxn>
                <a:cxn ang="0">
                  <a:pos x="782" y="1041"/>
                </a:cxn>
                <a:cxn ang="0">
                  <a:pos x="823" y="1019"/>
                </a:cxn>
                <a:cxn ang="0">
                  <a:pos x="863" y="993"/>
                </a:cxn>
                <a:cxn ang="0">
                  <a:pos x="900" y="965"/>
                </a:cxn>
                <a:cxn ang="0">
                  <a:pos x="900" y="128"/>
                </a:cxn>
                <a:cxn ang="0">
                  <a:pos x="863" y="101"/>
                </a:cxn>
                <a:cxn ang="0">
                  <a:pos x="823" y="74"/>
                </a:cxn>
                <a:cxn ang="0">
                  <a:pos x="782" y="52"/>
                </a:cxn>
                <a:cxn ang="0">
                  <a:pos x="738" y="34"/>
                </a:cxn>
                <a:cxn ang="0">
                  <a:pos x="693" y="19"/>
                </a:cxn>
                <a:cxn ang="0">
                  <a:pos x="645" y="9"/>
                </a:cxn>
                <a:cxn ang="0">
                  <a:pos x="597" y="2"/>
                </a:cxn>
                <a:cxn ang="0">
                  <a:pos x="547" y="0"/>
                </a:cxn>
              </a:cxnLst>
              <a:rect l="0" t="0" r="r" b="b"/>
              <a:pathLst>
                <a:path w="900" h="1094">
                  <a:moveTo>
                    <a:pt x="547" y="0"/>
                  </a:moveTo>
                  <a:lnTo>
                    <a:pt x="547" y="0"/>
                  </a:lnTo>
                  <a:lnTo>
                    <a:pt x="519" y="0"/>
                  </a:lnTo>
                  <a:lnTo>
                    <a:pt x="492" y="2"/>
                  </a:lnTo>
                  <a:lnTo>
                    <a:pt x="464" y="6"/>
                  </a:lnTo>
                  <a:lnTo>
                    <a:pt x="436" y="11"/>
                  </a:lnTo>
                  <a:lnTo>
                    <a:pt x="410" y="17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2"/>
                  </a:lnTo>
                  <a:lnTo>
                    <a:pt x="310" y="53"/>
                  </a:lnTo>
                  <a:lnTo>
                    <a:pt x="286" y="65"/>
                  </a:lnTo>
                  <a:lnTo>
                    <a:pt x="264" y="79"/>
                  </a:lnTo>
                  <a:lnTo>
                    <a:pt x="242" y="93"/>
                  </a:lnTo>
                  <a:lnTo>
                    <a:pt x="219" y="109"/>
                  </a:lnTo>
                  <a:lnTo>
                    <a:pt x="198" y="124"/>
                  </a:lnTo>
                  <a:lnTo>
                    <a:pt x="180" y="142"/>
                  </a:lnTo>
                  <a:lnTo>
                    <a:pt x="160" y="159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19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4" y="310"/>
                  </a:lnTo>
                  <a:lnTo>
                    <a:pt x="43" y="334"/>
                  </a:lnTo>
                  <a:lnTo>
                    <a:pt x="34" y="359"/>
                  </a:lnTo>
                  <a:lnTo>
                    <a:pt x="25" y="384"/>
                  </a:lnTo>
                  <a:lnTo>
                    <a:pt x="17" y="409"/>
                  </a:lnTo>
                  <a:lnTo>
                    <a:pt x="12" y="436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29"/>
                  </a:lnTo>
                  <a:lnTo>
                    <a:pt x="12" y="657"/>
                  </a:lnTo>
                  <a:lnTo>
                    <a:pt x="17" y="684"/>
                  </a:lnTo>
                  <a:lnTo>
                    <a:pt x="25" y="709"/>
                  </a:lnTo>
                  <a:lnTo>
                    <a:pt x="34" y="735"/>
                  </a:lnTo>
                  <a:lnTo>
                    <a:pt x="43" y="760"/>
                  </a:lnTo>
                  <a:lnTo>
                    <a:pt x="54" y="783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4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1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0"/>
                  </a:lnTo>
                  <a:lnTo>
                    <a:pt x="264" y="1014"/>
                  </a:lnTo>
                  <a:lnTo>
                    <a:pt x="286" y="1028"/>
                  </a:lnTo>
                  <a:lnTo>
                    <a:pt x="310" y="1040"/>
                  </a:lnTo>
                  <a:lnTo>
                    <a:pt x="334" y="1051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6"/>
                  </a:lnTo>
                  <a:lnTo>
                    <a:pt x="436" y="1083"/>
                  </a:lnTo>
                  <a:lnTo>
                    <a:pt x="464" y="1087"/>
                  </a:lnTo>
                  <a:lnTo>
                    <a:pt x="492" y="1091"/>
                  </a:lnTo>
                  <a:lnTo>
                    <a:pt x="519" y="1093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3"/>
                  </a:lnTo>
                  <a:lnTo>
                    <a:pt x="597" y="1092"/>
                  </a:lnTo>
                  <a:lnTo>
                    <a:pt x="621" y="1088"/>
                  </a:lnTo>
                  <a:lnTo>
                    <a:pt x="645" y="1085"/>
                  </a:lnTo>
                  <a:lnTo>
                    <a:pt x="670" y="1080"/>
                  </a:lnTo>
                  <a:lnTo>
                    <a:pt x="693" y="1074"/>
                  </a:lnTo>
                  <a:lnTo>
                    <a:pt x="716" y="1067"/>
                  </a:lnTo>
                  <a:lnTo>
                    <a:pt x="738" y="1060"/>
                  </a:lnTo>
                  <a:lnTo>
                    <a:pt x="760" y="1051"/>
                  </a:lnTo>
                  <a:lnTo>
                    <a:pt x="782" y="1041"/>
                  </a:lnTo>
                  <a:lnTo>
                    <a:pt x="803" y="1030"/>
                  </a:lnTo>
                  <a:lnTo>
                    <a:pt x="823" y="1019"/>
                  </a:lnTo>
                  <a:lnTo>
                    <a:pt x="843" y="1007"/>
                  </a:lnTo>
                  <a:lnTo>
                    <a:pt x="863" y="993"/>
                  </a:lnTo>
                  <a:lnTo>
                    <a:pt x="882" y="979"/>
                  </a:lnTo>
                  <a:lnTo>
                    <a:pt x="900" y="965"/>
                  </a:lnTo>
                  <a:lnTo>
                    <a:pt x="900" y="128"/>
                  </a:lnTo>
                  <a:lnTo>
                    <a:pt x="900" y="128"/>
                  </a:lnTo>
                  <a:lnTo>
                    <a:pt x="882" y="114"/>
                  </a:lnTo>
                  <a:lnTo>
                    <a:pt x="863" y="101"/>
                  </a:lnTo>
                  <a:lnTo>
                    <a:pt x="843" y="88"/>
                  </a:lnTo>
                  <a:lnTo>
                    <a:pt x="823" y="74"/>
                  </a:lnTo>
                  <a:lnTo>
                    <a:pt x="803" y="63"/>
                  </a:lnTo>
                  <a:lnTo>
                    <a:pt x="782" y="52"/>
                  </a:lnTo>
                  <a:lnTo>
                    <a:pt x="760" y="43"/>
                  </a:lnTo>
                  <a:lnTo>
                    <a:pt x="738" y="34"/>
                  </a:lnTo>
                  <a:lnTo>
                    <a:pt x="716" y="27"/>
                  </a:lnTo>
                  <a:lnTo>
                    <a:pt x="693" y="19"/>
                  </a:lnTo>
                  <a:lnTo>
                    <a:pt x="670" y="13"/>
                  </a:lnTo>
                  <a:lnTo>
                    <a:pt x="645" y="9"/>
                  </a:lnTo>
                  <a:lnTo>
                    <a:pt x="621" y="5"/>
                  </a:lnTo>
                  <a:lnTo>
                    <a:pt x="597" y="2"/>
                  </a:lnTo>
                  <a:lnTo>
                    <a:pt x="572" y="0"/>
                  </a:lnTo>
                  <a:lnTo>
                    <a:pt x="547" y="0"/>
                  </a:lnTo>
                </a:path>
              </a:pathLst>
            </a:custGeom>
            <a:solidFill>
              <a:schemeClr val="accent4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7840681" y="3546000"/>
              <a:ext cx="1301413" cy="1735200"/>
            </a:xfrm>
            <a:custGeom>
              <a:avLst/>
              <a:gdLst/>
              <a:cxnLst>
                <a:cxn ang="0">
                  <a:pos x="546" y="0"/>
                </a:cxn>
                <a:cxn ang="0">
                  <a:pos x="491" y="4"/>
                </a:cxn>
                <a:cxn ang="0">
                  <a:pos x="435" y="11"/>
                </a:cxn>
                <a:cxn ang="0">
                  <a:pos x="383" y="26"/>
                </a:cxn>
                <a:cxn ang="0">
                  <a:pos x="334" y="43"/>
                </a:cxn>
                <a:cxn ang="0">
                  <a:pos x="285" y="67"/>
                </a:cxn>
                <a:cxn ang="0">
                  <a:pos x="241" y="94"/>
                </a:cxn>
                <a:cxn ang="0">
                  <a:pos x="198" y="125"/>
                </a:cxn>
                <a:cxn ang="0">
                  <a:pos x="159" y="161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5" y="287"/>
                </a:cxn>
                <a:cxn ang="0">
                  <a:pos x="42" y="334"/>
                </a:cxn>
                <a:cxn ang="0">
                  <a:pos x="24" y="385"/>
                </a:cxn>
                <a:cxn ang="0">
                  <a:pos x="11" y="437"/>
                </a:cxn>
                <a:cxn ang="0">
                  <a:pos x="2" y="491"/>
                </a:cxn>
                <a:cxn ang="0">
                  <a:pos x="0" y="548"/>
                </a:cxn>
                <a:cxn ang="0">
                  <a:pos x="0" y="575"/>
                </a:cxn>
                <a:cxn ang="0">
                  <a:pos x="5" y="631"/>
                </a:cxn>
                <a:cxn ang="0">
                  <a:pos x="16" y="684"/>
                </a:cxn>
                <a:cxn ang="0">
                  <a:pos x="33" y="736"/>
                </a:cxn>
                <a:cxn ang="0">
                  <a:pos x="53" y="784"/>
                </a:cxn>
                <a:cxn ang="0">
                  <a:pos x="78" y="831"/>
                </a:cxn>
                <a:cxn ang="0">
                  <a:pos x="108" y="875"/>
                </a:cxn>
                <a:cxn ang="0">
                  <a:pos x="141" y="915"/>
                </a:cxn>
                <a:cxn ang="0">
                  <a:pos x="179" y="952"/>
                </a:cxn>
                <a:cxn ang="0">
                  <a:pos x="219" y="986"/>
                </a:cxn>
                <a:cxn ang="0">
                  <a:pos x="263" y="1016"/>
                </a:cxn>
                <a:cxn ang="0">
                  <a:pos x="309" y="1041"/>
                </a:cxn>
                <a:cxn ang="0">
                  <a:pos x="358" y="1061"/>
                </a:cxn>
                <a:cxn ang="0">
                  <a:pos x="409" y="1077"/>
                </a:cxn>
                <a:cxn ang="0">
                  <a:pos x="463" y="1089"/>
                </a:cxn>
                <a:cxn ang="0">
                  <a:pos x="518" y="1094"/>
                </a:cxn>
                <a:cxn ang="0">
                  <a:pos x="546" y="1094"/>
                </a:cxn>
                <a:cxn ang="0">
                  <a:pos x="597" y="1092"/>
                </a:cxn>
                <a:cxn ang="0">
                  <a:pos x="647" y="1085"/>
                </a:cxn>
                <a:cxn ang="0">
                  <a:pos x="694" y="1074"/>
                </a:cxn>
                <a:cxn ang="0">
                  <a:pos x="741" y="1059"/>
                </a:cxn>
                <a:cxn ang="0">
                  <a:pos x="785" y="1040"/>
                </a:cxn>
                <a:cxn ang="0">
                  <a:pos x="827" y="1018"/>
                </a:cxn>
                <a:cxn ang="0">
                  <a:pos x="867" y="991"/>
                </a:cxn>
                <a:cxn ang="0">
                  <a:pos x="903" y="961"/>
                </a:cxn>
                <a:cxn ang="0">
                  <a:pos x="903" y="134"/>
                </a:cxn>
                <a:cxn ang="0">
                  <a:pos x="867" y="104"/>
                </a:cxn>
                <a:cxn ang="0">
                  <a:pos x="827" y="78"/>
                </a:cxn>
                <a:cxn ang="0">
                  <a:pos x="785" y="56"/>
                </a:cxn>
                <a:cxn ang="0">
                  <a:pos x="741" y="36"/>
                </a:cxn>
                <a:cxn ang="0">
                  <a:pos x="694" y="21"/>
                </a:cxn>
                <a:cxn ang="0">
                  <a:pos x="647" y="10"/>
                </a:cxn>
                <a:cxn ang="0">
                  <a:pos x="597" y="2"/>
                </a:cxn>
                <a:cxn ang="0">
                  <a:pos x="546" y="0"/>
                </a:cxn>
              </a:cxnLst>
              <a:rect l="0" t="0" r="r" b="b"/>
              <a:pathLst>
                <a:path w="903" h="1094">
                  <a:moveTo>
                    <a:pt x="546" y="0"/>
                  </a:moveTo>
                  <a:lnTo>
                    <a:pt x="546" y="0"/>
                  </a:lnTo>
                  <a:lnTo>
                    <a:pt x="518" y="1"/>
                  </a:lnTo>
                  <a:lnTo>
                    <a:pt x="491" y="4"/>
                  </a:lnTo>
                  <a:lnTo>
                    <a:pt x="463" y="7"/>
                  </a:lnTo>
                  <a:lnTo>
                    <a:pt x="435" y="11"/>
                  </a:lnTo>
                  <a:lnTo>
                    <a:pt x="409" y="18"/>
                  </a:lnTo>
                  <a:lnTo>
                    <a:pt x="383" y="26"/>
                  </a:lnTo>
                  <a:lnTo>
                    <a:pt x="358" y="33"/>
                  </a:lnTo>
                  <a:lnTo>
                    <a:pt x="334" y="43"/>
                  </a:lnTo>
                  <a:lnTo>
                    <a:pt x="309" y="54"/>
                  </a:lnTo>
                  <a:lnTo>
                    <a:pt x="285" y="67"/>
                  </a:lnTo>
                  <a:lnTo>
                    <a:pt x="263" y="80"/>
                  </a:lnTo>
                  <a:lnTo>
                    <a:pt x="241" y="94"/>
                  </a:lnTo>
                  <a:lnTo>
                    <a:pt x="219" y="110"/>
                  </a:lnTo>
                  <a:lnTo>
                    <a:pt x="198" y="125"/>
                  </a:lnTo>
                  <a:lnTo>
                    <a:pt x="179" y="143"/>
                  </a:lnTo>
                  <a:lnTo>
                    <a:pt x="159" y="161"/>
                  </a:lnTo>
                  <a:lnTo>
                    <a:pt x="141" y="179"/>
                  </a:lnTo>
                  <a:lnTo>
                    <a:pt x="124" y="199"/>
                  </a:lnTo>
                  <a:lnTo>
                    <a:pt x="108" y="220"/>
                  </a:lnTo>
                  <a:lnTo>
                    <a:pt x="93" y="241"/>
                  </a:lnTo>
                  <a:lnTo>
                    <a:pt x="78" y="263"/>
                  </a:lnTo>
                  <a:lnTo>
                    <a:pt x="65" y="287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3" y="360"/>
                  </a:lnTo>
                  <a:lnTo>
                    <a:pt x="24" y="385"/>
                  </a:lnTo>
                  <a:lnTo>
                    <a:pt x="16" y="411"/>
                  </a:lnTo>
                  <a:lnTo>
                    <a:pt x="11" y="437"/>
                  </a:lnTo>
                  <a:lnTo>
                    <a:pt x="5" y="465"/>
                  </a:lnTo>
                  <a:lnTo>
                    <a:pt x="2" y="491"/>
                  </a:lnTo>
                  <a:lnTo>
                    <a:pt x="0" y="519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0" y="575"/>
                  </a:lnTo>
                  <a:lnTo>
                    <a:pt x="2" y="603"/>
                  </a:lnTo>
                  <a:lnTo>
                    <a:pt x="5" y="631"/>
                  </a:lnTo>
                  <a:lnTo>
                    <a:pt x="11" y="658"/>
                  </a:lnTo>
                  <a:lnTo>
                    <a:pt x="16" y="684"/>
                  </a:lnTo>
                  <a:lnTo>
                    <a:pt x="24" y="710"/>
                  </a:lnTo>
                  <a:lnTo>
                    <a:pt x="33" y="736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5" y="809"/>
                  </a:lnTo>
                  <a:lnTo>
                    <a:pt x="78" y="831"/>
                  </a:lnTo>
                  <a:lnTo>
                    <a:pt x="93" y="853"/>
                  </a:lnTo>
                  <a:lnTo>
                    <a:pt x="108" y="875"/>
                  </a:lnTo>
                  <a:lnTo>
                    <a:pt x="124" y="895"/>
                  </a:lnTo>
                  <a:lnTo>
                    <a:pt x="141" y="915"/>
                  </a:lnTo>
                  <a:lnTo>
                    <a:pt x="159" y="935"/>
                  </a:lnTo>
                  <a:lnTo>
                    <a:pt x="179" y="952"/>
                  </a:lnTo>
                  <a:lnTo>
                    <a:pt x="198" y="969"/>
                  </a:lnTo>
                  <a:lnTo>
                    <a:pt x="219" y="986"/>
                  </a:lnTo>
                  <a:lnTo>
                    <a:pt x="241" y="1001"/>
                  </a:lnTo>
                  <a:lnTo>
                    <a:pt x="263" y="1016"/>
                  </a:lnTo>
                  <a:lnTo>
                    <a:pt x="285" y="1029"/>
                  </a:lnTo>
                  <a:lnTo>
                    <a:pt x="309" y="1041"/>
                  </a:lnTo>
                  <a:lnTo>
                    <a:pt x="334" y="1052"/>
                  </a:lnTo>
                  <a:lnTo>
                    <a:pt x="358" y="1061"/>
                  </a:lnTo>
                  <a:lnTo>
                    <a:pt x="383" y="1070"/>
                  </a:lnTo>
                  <a:lnTo>
                    <a:pt x="409" y="1077"/>
                  </a:lnTo>
                  <a:lnTo>
                    <a:pt x="435" y="1083"/>
                  </a:lnTo>
                  <a:lnTo>
                    <a:pt x="463" y="1089"/>
                  </a:lnTo>
                  <a:lnTo>
                    <a:pt x="491" y="1092"/>
                  </a:lnTo>
                  <a:lnTo>
                    <a:pt x="518" y="1094"/>
                  </a:lnTo>
                  <a:lnTo>
                    <a:pt x="546" y="1094"/>
                  </a:lnTo>
                  <a:lnTo>
                    <a:pt x="546" y="1094"/>
                  </a:lnTo>
                  <a:lnTo>
                    <a:pt x="571" y="1094"/>
                  </a:lnTo>
                  <a:lnTo>
                    <a:pt x="597" y="1092"/>
                  </a:lnTo>
                  <a:lnTo>
                    <a:pt x="621" y="1090"/>
                  </a:lnTo>
                  <a:lnTo>
                    <a:pt x="647" y="1085"/>
                  </a:lnTo>
                  <a:lnTo>
                    <a:pt x="670" y="1081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1" y="1059"/>
                  </a:lnTo>
                  <a:lnTo>
                    <a:pt x="763" y="1050"/>
                  </a:lnTo>
                  <a:lnTo>
                    <a:pt x="785" y="1040"/>
                  </a:lnTo>
                  <a:lnTo>
                    <a:pt x="806" y="1029"/>
                  </a:lnTo>
                  <a:lnTo>
                    <a:pt x="827" y="1018"/>
                  </a:lnTo>
                  <a:lnTo>
                    <a:pt x="847" y="1004"/>
                  </a:lnTo>
                  <a:lnTo>
                    <a:pt x="867" y="991"/>
                  </a:lnTo>
                  <a:lnTo>
                    <a:pt x="886" y="977"/>
                  </a:lnTo>
                  <a:lnTo>
                    <a:pt x="903" y="961"/>
                  </a:lnTo>
                  <a:lnTo>
                    <a:pt x="903" y="134"/>
                  </a:lnTo>
                  <a:lnTo>
                    <a:pt x="903" y="134"/>
                  </a:lnTo>
                  <a:lnTo>
                    <a:pt x="886" y="119"/>
                  </a:lnTo>
                  <a:lnTo>
                    <a:pt x="867" y="104"/>
                  </a:lnTo>
                  <a:lnTo>
                    <a:pt x="847" y="91"/>
                  </a:lnTo>
                  <a:lnTo>
                    <a:pt x="827" y="78"/>
                  </a:lnTo>
                  <a:lnTo>
                    <a:pt x="806" y="67"/>
                  </a:lnTo>
                  <a:lnTo>
                    <a:pt x="785" y="56"/>
                  </a:lnTo>
                  <a:lnTo>
                    <a:pt x="763" y="46"/>
                  </a:lnTo>
                  <a:lnTo>
                    <a:pt x="741" y="36"/>
                  </a:lnTo>
                  <a:lnTo>
                    <a:pt x="717" y="28"/>
                  </a:lnTo>
                  <a:lnTo>
                    <a:pt x="694" y="21"/>
                  </a:lnTo>
                  <a:lnTo>
                    <a:pt x="670" y="15"/>
                  </a:lnTo>
                  <a:lnTo>
                    <a:pt x="647" y="10"/>
                  </a:lnTo>
                  <a:lnTo>
                    <a:pt x="621" y="6"/>
                  </a:lnTo>
                  <a:lnTo>
                    <a:pt x="597" y="2"/>
                  </a:lnTo>
                  <a:lnTo>
                    <a:pt x="571" y="1"/>
                  </a:lnTo>
                  <a:lnTo>
                    <a:pt x="546" y="0"/>
                  </a:lnTo>
                </a:path>
              </a:pathLst>
            </a:custGeom>
            <a:solidFill>
              <a:schemeClr val="accent4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0800000" flipH="1">
              <a:off x="7707312" y="2362836"/>
              <a:ext cx="1435100" cy="1736725"/>
            </a:xfrm>
            <a:custGeom>
              <a:avLst/>
              <a:gdLst/>
              <a:cxnLst>
                <a:cxn ang="0">
                  <a:pos x="548" y="0"/>
                </a:cxn>
                <a:cxn ang="0">
                  <a:pos x="491" y="3"/>
                </a:cxn>
                <a:cxn ang="0">
                  <a:pos x="437" y="11"/>
                </a:cxn>
                <a:cxn ang="0">
                  <a:pos x="385" y="24"/>
                </a:cxn>
                <a:cxn ang="0">
                  <a:pos x="336" y="43"/>
                </a:cxn>
                <a:cxn ang="0">
                  <a:pos x="287" y="66"/>
                </a:cxn>
                <a:cxn ang="0">
                  <a:pos x="243" y="94"/>
                </a:cxn>
                <a:cxn ang="0">
                  <a:pos x="199" y="125"/>
                </a:cxn>
                <a:cxn ang="0">
                  <a:pos x="161" y="160"/>
                </a:cxn>
                <a:cxn ang="0">
                  <a:pos x="125" y="199"/>
                </a:cxn>
                <a:cxn ang="0">
                  <a:pos x="94" y="241"/>
                </a:cxn>
                <a:cxn ang="0">
                  <a:pos x="67" y="286"/>
                </a:cxn>
                <a:cxn ang="0">
                  <a:pos x="44" y="334"/>
                </a:cxn>
                <a:cxn ang="0">
                  <a:pos x="26" y="385"/>
                </a:cxn>
                <a:cxn ang="0">
                  <a:pos x="13" y="437"/>
                </a:cxn>
                <a:cxn ang="0">
                  <a:pos x="4" y="491"/>
                </a:cxn>
                <a:cxn ang="0">
                  <a:pos x="0" y="547"/>
                </a:cxn>
                <a:cxn ang="0">
                  <a:pos x="2" y="575"/>
                </a:cxn>
                <a:cxn ang="0">
                  <a:pos x="7" y="630"/>
                </a:cxn>
                <a:cxn ang="0">
                  <a:pos x="18" y="683"/>
                </a:cxn>
                <a:cxn ang="0">
                  <a:pos x="35" y="735"/>
                </a:cxn>
                <a:cxn ang="0">
                  <a:pos x="55" y="784"/>
                </a:cxn>
                <a:cxn ang="0">
                  <a:pos x="80" y="830"/>
                </a:cxn>
                <a:cxn ang="0">
                  <a:pos x="110" y="875"/>
                </a:cxn>
                <a:cxn ang="0">
                  <a:pos x="143" y="914"/>
                </a:cxn>
                <a:cxn ang="0">
                  <a:pos x="181" y="952"/>
                </a:cxn>
                <a:cxn ang="0">
                  <a:pos x="221" y="985"/>
                </a:cxn>
                <a:cxn ang="0">
                  <a:pos x="265" y="1015"/>
                </a:cxn>
                <a:cxn ang="0">
                  <a:pos x="311" y="1039"/>
                </a:cxn>
                <a:cxn ang="0">
                  <a:pos x="360" y="1060"/>
                </a:cxn>
                <a:cxn ang="0">
                  <a:pos x="411" y="1077"/>
                </a:cxn>
                <a:cxn ang="0">
                  <a:pos x="465" y="1087"/>
                </a:cxn>
                <a:cxn ang="0">
                  <a:pos x="520" y="1094"/>
                </a:cxn>
                <a:cxn ang="0">
                  <a:pos x="548" y="1094"/>
                </a:cxn>
                <a:cxn ang="0">
                  <a:pos x="599" y="1091"/>
                </a:cxn>
                <a:cxn ang="0">
                  <a:pos x="647" y="1085"/>
                </a:cxn>
                <a:cxn ang="0">
                  <a:pos x="695" y="1074"/>
                </a:cxn>
                <a:cxn ang="0">
                  <a:pos x="741" y="1058"/>
                </a:cxn>
                <a:cxn ang="0">
                  <a:pos x="786" y="1039"/>
                </a:cxn>
                <a:cxn ang="0">
                  <a:pos x="828" y="1017"/>
                </a:cxn>
                <a:cxn ang="0">
                  <a:pos x="868" y="991"/>
                </a:cxn>
                <a:cxn ang="0">
                  <a:pos x="904" y="962"/>
                </a:cxn>
                <a:cxn ang="0">
                  <a:pos x="904" y="131"/>
                </a:cxn>
                <a:cxn ang="0">
                  <a:pos x="868" y="103"/>
                </a:cxn>
                <a:cxn ang="0">
                  <a:pos x="828" y="76"/>
                </a:cxn>
                <a:cxn ang="0">
                  <a:pos x="786" y="54"/>
                </a:cxn>
                <a:cxn ang="0">
                  <a:pos x="741" y="35"/>
                </a:cxn>
                <a:cxn ang="0">
                  <a:pos x="695" y="20"/>
                </a:cxn>
                <a:cxn ang="0">
                  <a:pos x="647" y="9"/>
                </a:cxn>
                <a:cxn ang="0">
                  <a:pos x="599" y="2"/>
                </a:cxn>
                <a:cxn ang="0">
                  <a:pos x="548" y="0"/>
                </a:cxn>
              </a:cxnLst>
              <a:rect l="0" t="0" r="r" b="b"/>
              <a:pathLst>
                <a:path w="904" h="1094">
                  <a:moveTo>
                    <a:pt x="548" y="0"/>
                  </a:moveTo>
                  <a:lnTo>
                    <a:pt x="548" y="0"/>
                  </a:lnTo>
                  <a:lnTo>
                    <a:pt x="520" y="1"/>
                  </a:lnTo>
                  <a:lnTo>
                    <a:pt x="491" y="3"/>
                  </a:lnTo>
                  <a:lnTo>
                    <a:pt x="465" y="6"/>
                  </a:lnTo>
                  <a:lnTo>
                    <a:pt x="437" y="11"/>
                  </a:lnTo>
                  <a:lnTo>
                    <a:pt x="411" y="17"/>
                  </a:lnTo>
                  <a:lnTo>
                    <a:pt x="385" y="24"/>
                  </a:lnTo>
                  <a:lnTo>
                    <a:pt x="360" y="33"/>
                  </a:lnTo>
                  <a:lnTo>
                    <a:pt x="336" y="43"/>
                  </a:lnTo>
                  <a:lnTo>
                    <a:pt x="311" y="54"/>
                  </a:lnTo>
                  <a:lnTo>
                    <a:pt x="287" y="66"/>
                  </a:lnTo>
                  <a:lnTo>
                    <a:pt x="265" y="79"/>
                  </a:lnTo>
                  <a:lnTo>
                    <a:pt x="243" y="94"/>
                  </a:lnTo>
                  <a:lnTo>
                    <a:pt x="221" y="108"/>
                  </a:lnTo>
                  <a:lnTo>
                    <a:pt x="199" y="125"/>
                  </a:lnTo>
                  <a:lnTo>
                    <a:pt x="181" y="142"/>
                  </a:lnTo>
                  <a:lnTo>
                    <a:pt x="161" y="160"/>
                  </a:lnTo>
                  <a:lnTo>
                    <a:pt x="143" y="179"/>
                  </a:lnTo>
                  <a:lnTo>
                    <a:pt x="125" y="199"/>
                  </a:lnTo>
                  <a:lnTo>
                    <a:pt x="110" y="220"/>
                  </a:lnTo>
                  <a:lnTo>
                    <a:pt x="94" y="241"/>
                  </a:lnTo>
                  <a:lnTo>
                    <a:pt x="80" y="263"/>
                  </a:lnTo>
                  <a:lnTo>
                    <a:pt x="67" y="286"/>
                  </a:lnTo>
                  <a:lnTo>
                    <a:pt x="55" y="309"/>
                  </a:lnTo>
                  <a:lnTo>
                    <a:pt x="44" y="334"/>
                  </a:lnTo>
                  <a:lnTo>
                    <a:pt x="35" y="359"/>
                  </a:lnTo>
                  <a:lnTo>
                    <a:pt x="26" y="385"/>
                  </a:lnTo>
                  <a:lnTo>
                    <a:pt x="18" y="410"/>
                  </a:lnTo>
                  <a:lnTo>
                    <a:pt x="13" y="437"/>
                  </a:lnTo>
                  <a:lnTo>
                    <a:pt x="7" y="463"/>
                  </a:lnTo>
                  <a:lnTo>
                    <a:pt x="4" y="491"/>
                  </a:lnTo>
                  <a:lnTo>
                    <a:pt x="2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2" y="575"/>
                  </a:lnTo>
                  <a:lnTo>
                    <a:pt x="4" y="603"/>
                  </a:lnTo>
                  <a:lnTo>
                    <a:pt x="7" y="630"/>
                  </a:lnTo>
                  <a:lnTo>
                    <a:pt x="13" y="657"/>
                  </a:lnTo>
                  <a:lnTo>
                    <a:pt x="18" y="683"/>
                  </a:lnTo>
                  <a:lnTo>
                    <a:pt x="26" y="710"/>
                  </a:lnTo>
                  <a:lnTo>
                    <a:pt x="35" y="735"/>
                  </a:lnTo>
                  <a:lnTo>
                    <a:pt x="44" y="760"/>
                  </a:lnTo>
                  <a:lnTo>
                    <a:pt x="55" y="784"/>
                  </a:lnTo>
                  <a:lnTo>
                    <a:pt x="67" y="807"/>
                  </a:lnTo>
                  <a:lnTo>
                    <a:pt x="80" y="830"/>
                  </a:lnTo>
                  <a:lnTo>
                    <a:pt x="94" y="853"/>
                  </a:lnTo>
                  <a:lnTo>
                    <a:pt x="110" y="875"/>
                  </a:lnTo>
                  <a:lnTo>
                    <a:pt x="125" y="895"/>
                  </a:lnTo>
                  <a:lnTo>
                    <a:pt x="143" y="914"/>
                  </a:lnTo>
                  <a:lnTo>
                    <a:pt x="161" y="933"/>
                  </a:lnTo>
                  <a:lnTo>
                    <a:pt x="181" y="952"/>
                  </a:lnTo>
                  <a:lnTo>
                    <a:pt x="199" y="969"/>
                  </a:lnTo>
                  <a:lnTo>
                    <a:pt x="221" y="985"/>
                  </a:lnTo>
                  <a:lnTo>
                    <a:pt x="243" y="1001"/>
                  </a:lnTo>
                  <a:lnTo>
                    <a:pt x="265" y="1015"/>
                  </a:lnTo>
                  <a:lnTo>
                    <a:pt x="287" y="1027"/>
                  </a:lnTo>
                  <a:lnTo>
                    <a:pt x="311" y="1039"/>
                  </a:lnTo>
                  <a:lnTo>
                    <a:pt x="336" y="1050"/>
                  </a:lnTo>
                  <a:lnTo>
                    <a:pt x="360" y="1060"/>
                  </a:lnTo>
                  <a:lnTo>
                    <a:pt x="385" y="1069"/>
                  </a:lnTo>
                  <a:lnTo>
                    <a:pt x="411" y="1077"/>
                  </a:lnTo>
                  <a:lnTo>
                    <a:pt x="437" y="1083"/>
                  </a:lnTo>
                  <a:lnTo>
                    <a:pt x="465" y="1087"/>
                  </a:lnTo>
                  <a:lnTo>
                    <a:pt x="491" y="1091"/>
                  </a:lnTo>
                  <a:lnTo>
                    <a:pt x="520" y="1094"/>
                  </a:lnTo>
                  <a:lnTo>
                    <a:pt x="548" y="1094"/>
                  </a:lnTo>
                  <a:lnTo>
                    <a:pt x="548" y="1094"/>
                  </a:lnTo>
                  <a:lnTo>
                    <a:pt x="573" y="1094"/>
                  </a:lnTo>
                  <a:lnTo>
                    <a:pt x="599" y="1091"/>
                  </a:lnTo>
                  <a:lnTo>
                    <a:pt x="623" y="1089"/>
                  </a:lnTo>
                  <a:lnTo>
                    <a:pt x="647" y="1085"/>
                  </a:lnTo>
                  <a:lnTo>
                    <a:pt x="672" y="1079"/>
                  </a:lnTo>
                  <a:lnTo>
                    <a:pt x="695" y="1074"/>
                  </a:lnTo>
                  <a:lnTo>
                    <a:pt x="718" y="1067"/>
                  </a:lnTo>
                  <a:lnTo>
                    <a:pt x="741" y="1058"/>
                  </a:lnTo>
                  <a:lnTo>
                    <a:pt x="764" y="1049"/>
                  </a:lnTo>
                  <a:lnTo>
                    <a:pt x="786" y="1039"/>
                  </a:lnTo>
                  <a:lnTo>
                    <a:pt x="807" y="1028"/>
                  </a:lnTo>
                  <a:lnTo>
                    <a:pt x="828" y="1017"/>
                  </a:lnTo>
                  <a:lnTo>
                    <a:pt x="848" y="1004"/>
                  </a:lnTo>
                  <a:lnTo>
                    <a:pt x="868" y="991"/>
                  </a:lnTo>
                  <a:lnTo>
                    <a:pt x="886" y="976"/>
                  </a:lnTo>
                  <a:lnTo>
                    <a:pt x="904" y="962"/>
                  </a:lnTo>
                  <a:lnTo>
                    <a:pt x="904" y="131"/>
                  </a:lnTo>
                  <a:lnTo>
                    <a:pt x="904" y="131"/>
                  </a:lnTo>
                  <a:lnTo>
                    <a:pt x="886" y="117"/>
                  </a:lnTo>
                  <a:lnTo>
                    <a:pt x="868" y="103"/>
                  </a:lnTo>
                  <a:lnTo>
                    <a:pt x="848" y="89"/>
                  </a:lnTo>
                  <a:lnTo>
                    <a:pt x="828" y="76"/>
                  </a:lnTo>
                  <a:lnTo>
                    <a:pt x="807" y="65"/>
                  </a:lnTo>
                  <a:lnTo>
                    <a:pt x="786" y="54"/>
                  </a:lnTo>
                  <a:lnTo>
                    <a:pt x="764" y="44"/>
                  </a:lnTo>
                  <a:lnTo>
                    <a:pt x="741" y="35"/>
                  </a:lnTo>
                  <a:lnTo>
                    <a:pt x="718" y="27"/>
                  </a:lnTo>
                  <a:lnTo>
                    <a:pt x="695" y="20"/>
                  </a:lnTo>
                  <a:lnTo>
                    <a:pt x="672" y="14"/>
                  </a:lnTo>
                  <a:lnTo>
                    <a:pt x="647" y="9"/>
                  </a:lnTo>
                  <a:lnTo>
                    <a:pt x="623" y="5"/>
                  </a:lnTo>
                  <a:lnTo>
                    <a:pt x="599" y="2"/>
                  </a:lnTo>
                  <a:lnTo>
                    <a:pt x="573" y="1"/>
                  </a:lnTo>
                  <a:lnTo>
                    <a:pt x="548" y="0"/>
                  </a:lnTo>
                </a:path>
              </a:pathLst>
            </a:custGeom>
            <a:solidFill>
              <a:schemeClr val="accent4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0800000" flipH="1">
              <a:off x="7707312" y="1181419"/>
              <a:ext cx="1433513" cy="1736725"/>
            </a:xfrm>
            <a:custGeom>
              <a:avLst/>
              <a:gdLst/>
              <a:cxnLst>
                <a:cxn ang="0">
                  <a:pos x="547" y="0"/>
                </a:cxn>
                <a:cxn ang="0">
                  <a:pos x="490" y="3"/>
                </a:cxn>
                <a:cxn ang="0">
                  <a:pos x="436" y="11"/>
                </a:cxn>
                <a:cxn ang="0">
                  <a:pos x="384" y="25"/>
                </a:cxn>
                <a:cxn ang="0">
                  <a:pos x="334" y="43"/>
                </a:cxn>
                <a:cxn ang="0">
                  <a:pos x="286" y="66"/>
                </a:cxn>
                <a:cxn ang="0">
                  <a:pos x="242" y="94"/>
                </a:cxn>
                <a:cxn ang="0">
                  <a:pos x="198" y="125"/>
                </a:cxn>
                <a:cxn ang="0">
                  <a:pos x="160" y="160"/>
                </a:cxn>
                <a:cxn ang="0">
                  <a:pos x="124" y="199"/>
                </a:cxn>
                <a:cxn ang="0">
                  <a:pos x="93" y="241"/>
                </a:cxn>
                <a:cxn ang="0">
                  <a:pos x="66" y="286"/>
                </a:cxn>
                <a:cxn ang="0">
                  <a:pos x="42" y="334"/>
                </a:cxn>
                <a:cxn ang="0">
                  <a:pos x="25" y="385"/>
                </a:cxn>
                <a:cxn ang="0">
                  <a:pos x="11" y="437"/>
                </a:cxn>
                <a:cxn ang="0">
                  <a:pos x="3" y="491"/>
                </a:cxn>
                <a:cxn ang="0">
                  <a:pos x="0" y="547"/>
                </a:cxn>
                <a:cxn ang="0">
                  <a:pos x="0" y="575"/>
                </a:cxn>
                <a:cxn ang="0">
                  <a:pos x="6" y="630"/>
                </a:cxn>
                <a:cxn ang="0">
                  <a:pos x="17" y="683"/>
                </a:cxn>
                <a:cxn ang="0">
                  <a:pos x="34" y="735"/>
                </a:cxn>
                <a:cxn ang="0">
                  <a:pos x="53" y="784"/>
                </a:cxn>
                <a:cxn ang="0">
                  <a:pos x="79" y="831"/>
                </a:cxn>
                <a:cxn ang="0">
                  <a:pos x="109" y="875"/>
                </a:cxn>
                <a:cxn ang="0">
                  <a:pos x="142" y="915"/>
                </a:cxn>
                <a:cxn ang="0">
                  <a:pos x="180" y="952"/>
                </a:cxn>
                <a:cxn ang="0">
                  <a:pos x="219" y="985"/>
                </a:cxn>
                <a:cxn ang="0">
                  <a:pos x="264" y="1015"/>
                </a:cxn>
                <a:cxn ang="0">
                  <a:pos x="310" y="1041"/>
                </a:cxn>
                <a:cxn ang="0">
                  <a:pos x="359" y="1061"/>
                </a:cxn>
                <a:cxn ang="0">
                  <a:pos x="410" y="1077"/>
                </a:cxn>
                <a:cxn ang="0">
                  <a:pos x="464" y="1088"/>
                </a:cxn>
                <a:cxn ang="0">
                  <a:pos x="519" y="1094"/>
                </a:cxn>
                <a:cxn ang="0">
                  <a:pos x="547" y="1094"/>
                </a:cxn>
                <a:cxn ang="0">
                  <a:pos x="598" y="1092"/>
                </a:cxn>
                <a:cxn ang="0">
                  <a:pos x="646" y="1085"/>
                </a:cxn>
                <a:cxn ang="0">
                  <a:pos x="694" y="1074"/>
                </a:cxn>
                <a:cxn ang="0">
                  <a:pos x="740" y="1059"/>
                </a:cxn>
                <a:cxn ang="0">
                  <a:pos x="783" y="1041"/>
                </a:cxn>
                <a:cxn ang="0">
                  <a:pos x="825" y="1017"/>
                </a:cxn>
                <a:cxn ang="0">
                  <a:pos x="865" y="992"/>
                </a:cxn>
                <a:cxn ang="0">
                  <a:pos x="903" y="962"/>
                </a:cxn>
                <a:cxn ang="0">
                  <a:pos x="903" y="132"/>
                </a:cxn>
                <a:cxn ang="0">
                  <a:pos x="865" y="103"/>
                </a:cxn>
                <a:cxn ang="0">
                  <a:pos x="825" y="76"/>
                </a:cxn>
                <a:cxn ang="0">
                  <a:pos x="783" y="54"/>
                </a:cxn>
                <a:cxn ang="0">
                  <a:pos x="740" y="35"/>
                </a:cxn>
                <a:cxn ang="0">
                  <a:pos x="694" y="20"/>
                </a:cxn>
                <a:cxn ang="0">
                  <a:pos x="646" y="9"/>
                </a:cxn>
                <a:cxn ang="0">
                  <a:pos x="598" y="2"/>
                </a:cxn>
                <a:cxn ang="0">
                  <a:pos x="547" y="0"/>
                </a:cxn>
              </a:cxnLst>
              <a:rect l="0" t="0" r="r" b="b"/>
              <a:pathLst>
                <a:path w="903" h="1094">
                  <a:moveTo>
                    <a:pt x="547" y="0"/>
                  </a:moveTo>
                  <a:lnTo>
                    <a:pt x="547" y="0"/>
                  </a:lnTo>
                  <a:lnTo>
                    <a:pt x="519" y="1"/>
                  </a:lnTo>
                  <a:lnTo>
                    <a:pt x="490" y="3"/>
                  </a:lnTo>
                  <a:lnTo>
                    <a:pt x="464" y="7"/>
                  </a:lnTo>
                  <a:lnTo>
                    <a:pt x="436" y="11"/>
                  </a:lnTo>
                  <a:lnTo>
                    <a:pt x="410" y="18"/>
                  </a:lnTo>
                  <a:lnTo>
                    <a:pt x="384" y="25"/>
                  </a:lnTo>
                  <a:lnTo>
                    <a:pt x="359" y="33"/>
                  </a:lnTo>
                  <a:lnTo>
                    <a:pt x="334" y="43"/>
                  </a:lnTo>
                  <a:lnTo>
                    <a:pt x="310" y="54"/>
                  </a:lnTo>
                  <a:lnTo>
                    <a:pt x="286" y="66"/>
                  </a:lnTo>
                  <a:lnTo>
                    <a:pt x="264" y="80"/>
                  </a:lnTo>
                  <a:lnTo>
                    <a:pt x="242" y="94"/>
                  </a:lnTo>
                  <a:lnTo>
                    <a:pt x="219" y="109"/>
                  </a:lnTo>
                  <a:lnTo>
                    <a:pt x="198" y="125"/>
                  </a:lnTo>
                  <a:lnTo>
                    <a:pt x="180" y="143"/>
                  </a:lnTo>
                  <a:lnTo>
                    <a:pt x="160" y="160"/>
                  </a:lnTo>
                  <a:lnTo>
                    <a:pt x="142" y="179"/>
                  </a:lnTo>
                  <a:lnTo>
                    <a:pt x="124" y="199"/>
                  </a:lnTo>
                  <a:lnTo>
                    <a:pt x="109" y="220"/>
                  </a:lnTo>
                  <a:lnTo>
                    <a:pt x="93" y="241"/>
                  </a:lnTo>
                  <a:lnTo>
                    <a:pt x="79" y="263"/>
                  </a:lnTo>
                  <a:lnTo>
                    <a:pt x="66" y="286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4" y="359"/>
                  </a:lnTo>
                  <a:lnTo>
                    <a:pt x="25" y="385"/>
                  </a:lnTo>
                  <a:lnTo>
                    <a:pt x="17" y="410"/>
                  </a:lnTo>
                  <a:lnTo>
                    <a:pt x="11" y="437"/>
                  </a:lnTo>
                  <a:lnTo>
                    <a:pt x="6" y="464"/>
                  </a:lnTo>
                  <a:lnTo>
                    <a:pt x="3" y="491"/>
                  </a:lnTo>
                  <a:lnTo>
                    <a:pt x="0" y="519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75"/>
                  </a:lnTo>
                  <a:lnTo>
                    <a:pt x="3" y="603"/>
                  </a:lnTo>
                  <a:lnTo>
                    <a:pt x="6" y="630"/>
                  </a:lnTo>
                  <a:lnTo>
                    <a:pt x="11" y="658"/>
                  </a:lnTo>
                  <a:lnTo>
                    <a:pt x="17" y="683"/>
                  </a:lnTo>
                  <a:lnTo>
                    <a:pt x="25" y="710"/>
                  </a:lnTo>
                  <a:lnTo>
                    <a:pt x="34" y="735"/>
                  </a:lnTo>
                  <a:lnTo>
                    <a:pt x="42" y="760"/>
                  </a:lnTo>
                  <a:lnTo>
                    <a:pt x="53" y="784"/>
                  </a:lnTo>
                  <a:lnTo>
                    <a:pt x="66" y="808"/>
                  </a:lnTo>
                  <a:lnTo>
                    <a:pt x="79" y="831"/>
                  </a:lnTo>
                  <a:lnTo>
                    <a:pt x="93" y="853"/>
                  </a:lnTo>
                  <a:lnTo>
                    <a:pt x="109" y="875"/>
                  </a:lnTo>
                  <a:lnTo>
                    <a:pt x="124" y="895"/>
                  </a:lnTo>
                  <a:lnTo>
                    <a:pt x="142" y="915"/>
                  </a:lnTo>
                  <a:lnTo>
                    <a:pt x="160" y="934"/>
                  </a:lnTo>
                  <a:lnTo>
                    <a:pt x="180" y="952"/>
                  </a:lnTo>
                  <a:lnTo>
                    <a:pt x="198" y="969"/>
                  </a:lnTo>
                  <a:lnTo>
                    <a:pt x="219" y="985"/>
                  </a:lnTo>
                  <a:lnTo>
                    <a:pt x="242" y="1001"/>
                  </a:lnTo>
                  <a:lnTo>
                    <a:pt x="264" y="1015"/>
                  </a:lnTo>
                  <a:lnTo>
                    <a:pt x="286" y="1028"/>
                  </a:lnTo>
                  <a:lnTo>
                    <a:pt x="310" y="1041"/>
                  </a:lnTo>
                  <a:lnTo>
                    <a:pt x="334" y="1052"/>
                  </a:lnTo>
                  <a:lnTo>
                    <a:pt x="359" y="1061"/>
                  </a:lnTo>
                  <a:lnTo>
                    <a:pt x="384" y="1069"/>
                  </a:lnTo>
                  <a:lnTo>
                    <a:pt x="410" y="1077"/>
                  </a:lnTo>
                  <a:lnTo>
                    <a:pt x="436" y="1083"/>
                  </a:lnTo>
                  <a:lnTo>
                    <a:pt x="464" y="1088"/>
                  </a:lnTo>
                  <a:lnTo>
                    <a:pt x="490" y="1092"/>
                  </a:lnTo>
                  <a:lnTo>
                    <a:pt x="519" y="1094"/>
                  </a:lnTo>
                  <a:lnTo>
                    <a:pt x="547" y="1094"/>
                  </a:lnTo>
                  <a:lnTo>
                    <a:pt x="547" y="1094"/>
                  </a:lnTo>
                  <a:lnTo>
                    <a:pt x="572" y="1094"/>
                  </a:lnTo>
                  <a:lnTo>
                    <a:pt x="598" y="1092"/>
                  </a:lnTo>
                  <a:lnTo>
                    <a:pt x="622" y="1089"/>
                  </a:lnTo>
                  <a:lnTo>
                    <a:pt x="646" y="1085"/>
                  </a:lnTo>
                  <a:lnTo>
                    <a:pt x="671" y="1080"/>
                  </a:lnTo>
                  <a:lnTo>
                    <a:pt x="694" y="1074"/>
                  </a:lnTo>
                  <a:lnTo>
                    <a:pt x="717" y="1067"/>
                  </a:lnTo>
                  <a:lnTo>
                    <a:pt x="740" y="1059"/>
                  </a:lnTo>
                  <a:lnTo>
                    <a:pt x="762" y="1051"/>
                  </a:lnTo>
                  <a:lnTo>
                    <a:pt x="783" y="1041"/>
                  </a:lnTo>
                  <a:lnTo>
                    <a:pt x="806" y="1030"/>
                  </a:lnTo>
                  <a:lnTo>
                    <a:pt x="825" y="1017"/>
                  </a:lnTo>
                  <a:lnTo>
                    <a:pt x="846" y="1005"/>
                  </a:lnTo>
                  <a:lnTo>
                    <a:pt x="865" y="992"/>
                  </a:lnTo>
                  <a:lnTo>
                    <a:pt x="884" y="978"/>
                  </a:lnTo>
                  <a:lnTo>
                    <a:pt x="903" y="962"/>
                  </a:lnTo>
                  <a:lnTo>
                    <a:pt x="903" y="132"/>
                  </a:lnTo>
                  <a:lnTo>
                    <a:pt x="903" y="132"/>
                  </a:lnTo>
                  <a:lnTo>
                    <a:pt x="884" y="117"/>
                  </a:lnTo>
                  <a:lnTo>
                    <a:pt x="865" y="103"/>
                  </a:lnTo>
                  <a:lnTo>
                    <a:pt x="846" y="90"/>
                  </a:lnTo>
                  <a:lnTo>
                    <a:pt x="825" y="76"/>
                  </a:lnTo>
                  <a:lnTo>
                    <a:pt x="806" y="65"/>
                  </a:lnTo>
                  <a:lnTo>
                    <a:pt x="783" y="54"/>
                  </a:lnTo>
                  <a:lnTo>
                    <a:pt x="762" y="44"/>
                  </a:lnTo>
                  <a:lnTo>
                    <a:pt x="740" y="35"/>
                  </a:lnTo>
                  <a:lnTo>
                    <a:pt x="717" y="28"/>
                  </a:lnTo>
                  <a:lnTo>
                    <a:pt x="694" y="20"/>
                  </a:lnTo>
                  <a:lnTo>
                    <a:pt x="671" y="14"/>
                  </a:lnTo>
                  <a:lnTo>
                    <a:pt x="646" y="9"/>
                  </a:lnTo>
                  <a:lnTo>
                    <a:pt x="622" y="5"/>
                  </a:lnTo>
                  <a:lnTo>
                    <a:pt x="598" y="2"/>
                  </a:lnTo>
                  <a:lnTo>
                    <a:pt x="572" y="1"/>
                  </a:lnTo>
                  <a:lnTo>
                    <a:pt x="547" y="0"/>
                  </a:lnTo>
                </a:path>
              </a:pathLst>
            </a:custGeom>
            <a:solidFill>
              <a:schemeClr val="accent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 rot="10800000" flipH="1">
              <a:off x="7716837" y="5907087"/>
              <a:ext cx="1428750" cy="950913"/>
            </a:xfrm>
            <a:custGeom>
              <a:avLst/>
              <a:gdLst/>
              <a:cxnLst>
                <a:cxn ang="0">
                  <a:pos x="90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27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1" y="81"/>
                </a:cxn>
                <a:cxn ang="0">
                  <a:pos x="3" y="108"/>
                </a:cxn>
                <a:cxn ang="0">
                  <a:pos x="7" y="136"/>
                </a:cxn>
                <a:cxn ang="0">
                  <a:pos x="12" y="164"/>
                </a:cxn>
                <a:cxn ang="0">
                  <a:pos x="18" y="189"/>
                </a:cxn>
                <a:cxn ang="0">
                  <a:pos x="25" y="216"/>
                </a:cxn>
                <a:cxn ang="0">
                  <a:pos x="34" y="241"/>
                </a:cxn>
                <a:cxn ang="0">
                  <a:pos x="43" y="265"/>
                </a:cxn>
                <a:cxn ang="0">
                  <a:pos x="54" y="290"/>
                </a:cxn>
                <a:cxn ang="0">
                  <a:pos x="66" y="314"/>
                </a:cxn>
                <a:cxn ang="0">
                  <a:pos x="80" y="336"/>
                </a:cxn>
                <a:cxn ang="0">
                  <a:pos x="94" y="358"/>
                </a:cxn>
                <a:cxn ang="0">
                  <a:pos x="109" y="380"/>
                </a:cxn>
                <a:cxn ang="0">
                  <a:pos x="125" y="400"/>
                </a:cxn>
                <a:cxn ang="0">
                  <a:pos x="143" y="420"/>
                </a:cxn>
                <a:cxn ang="0">
                  <a:pos x="160" y="440"/>
                </a:cxn>
                <a:cxn ang="0">
                  <a:pos x="180" y="458"/>
                </a:cxn>
                <a:cxn ang="0">
                  <a:pos x="199" y="476"/>
                </a:cxn>
                <a:cxn ang="0">
                  <a:pos x="220" y="491"/>
                </a:cxn>
                <a:cxn ang="0">
                  <a:pos x="242" y="507"/>
                </a:cxn>
                <a:cxn ang="0">
                  <a:pos x="264" y="521"/>
                </a:cxn>
                <a:cxn ang="0">
                  <a:pos x="286" y="534"/>
                </a:cxn>
                <a:cxn ang="0">
                  <a:pos x="311" y="546"/>
                </a:cxn>
                <a:cxn ang="0">
                  <a:pos x="335" y="557"/>
                </a:cxn>
                <a:cxn ang="0">
                  <a:pos x="359" y="566"/>
                </a:cxn>
                <a:cxn ang="0">
                  <a:pos x="385" y="575"/>
                </a:cxn>
                <a:cxn ang="0">
                  <a:pos x="410" y="583"/>
                </a:cxn>
                <a:cxn ang="0">
                  <a:pos x="437" y="588"/>
                </a:cxn>
                <a:cxn ang="0">
                  <a:pos x="464" y="594"/>
                </a:cxn>
                <a:cxn ang="0">
                  <a:pos x="491" y="597"/>
                </a:cxn>
                <a:cxn ang="0">
                  <a:pos x="520" y="599"/>
                </a:cxn>
                <a:cxn ang="0">
                  <a:pos x="547" y="599"/>
                </a:cxn>
                <a:cxn ang="0">
                  <a:pos x="547" y="599"/>
                </a:cxn>
                <a:cxn ang="0">
                  <a:pos x="573" y="599"/>
                </a:cxn>
                <a:cxn ang="0">
                  <a:pos x="597" y="597"/>
                </a:cxn>
                <a:cxn ang="0">
                  <a:pos x="621" y="595"/>
                </a:cxn>
                <a:cxn ang="0">
                  <a:pos x="646" y="591"/>
                </a:cxn>
                <a:cxn ang="0">
                  <a:pos x="670" y="586"/>
                </a:cxn>
                <a:cxn ang="0">
                  <a:pos x="693" y="581"/>
                </a:cxn>
                <a:cxn ang="0">
                  <a:pos x="715" y="573"/>
                </a:cxn>
                <a:cxn ang="0">
                  <a:pos x="739" y="565"/>
                </a:cxn>
                <a:cxn ang="0">
                  <a:pos x="761" y="556"/>
                </a:cxn>
                <a:cxn ang="0">
                  <a:pos x="782" y="547"/>
                </a:cxn>
                <a:cxn ang="0">
                  <a:pos x="803" y="536"/>
                </a:cxn>
                <a:cxn ang="0">
                  <a:pos x="824" y="525"/>
                </a:cxn>
                <a:cxn ang="0">
                  <a:pos x="844" y="513"/>
                </a:cxn>
                <a:cxn ang="0">
                  <a:pos x="864" y="500"/>
                </a:cxn>
                <a:cxn ang="0">
                  <a:pos x="882" y="486"/>
                </a:cxn>
                <a:cxn ang="0">
                  <a:pos x="900" y="471"/>
                </a:cxn>
                <a:cxn ang="0">
                  <a:pos x="900" y="0"/>
                </a:cxn>
              </a:cxnLst>
              <a:rect l="0" t="0" r="r" b="b"/>
              <a:pathLst>
                <a:path w="900" h="599">
                  <a:moveTo>
                    <a:pt x="90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1" y="27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81"/>
                  </a:lnTo>
                  <a:lnTo>
                    <a:pt x="3" y="108"/>
                  </a:lnTo>
                  <a:lnTo>
                    <a:pt x="7" y="136"/>
                  </a:lnTo>
                  <a:lnTo>
                    <a:pt x="12" y="164"/>
                  </a:lnTo>
                  <a:lnTo>
                    <a:pt x="18" y="189"/>
                  </a:lnTo>
                  <a:lnTo>
                    <a:pt x="25" y="216"/>
                  </a:lnTo>
                  <a:lnTo>
                    <a:pt x="34" y="241"/>
                  </a:lnTo>
                  <a:lnTo>
                    <a:pt x="43" y="265"/>
                  </a:lnTo>
                  <a:lnTo>
                    <a:pt x="54" y="290"/>
                  </a:lnTo>
                  <a:lnTo>
                    <a:pt x="66" y="314"/>
                  </a:lnTo>
                  <a:lnTo>
                    <a:pt x="80" y="336"/>
                  </a:lnTo>
                  <a:lnTo>
                    <a:pt x="94" y="358"/>
                  </a:lnTo>
                  <a:lnTo>
                    <a:pt x="109" y="380"/>
                  </a:lnTo>
                  <a:lnTo>
                    <a:pt x="125" y="400"/>
                  </a:lnTo>
                  <a:lnTo>
                    <a:pt x="143" y="420"/>
                  </a:lnTo>
                  <a:lnTo>
                    <a:pt x="160" y="440"/>
                  </a:lnTo>
                  <a:lnTo>
                    <a:pt x="180" y="458"/>
                  </a:lnTo>
                  <a:lnTo>
                    <a:pt x="199" y="476"/>
                  </a:lnTo>
                  <a:lnTo>
                    <a:pt x="220" y="491"/>
                  </a:lnTo>
                  <a:lnTo>
                    <a:pt x="242" y="507"/>
                  </a:lnTo>
                  <a:lnTo>
                    <a:pt x="264" y="521"/>
                  </a:lnTo>
                  <a:lnTo>
                    <a:pt x="286" y="534"/>
                  </a:lnTo>
                  <a:lnTo>
                    <a:pt x="311" y="546"/>
                  </a:lnTo>
                  <a:lnTo>
                    <a:pt x="335" y="557"/>
                  </a:lnTo>
                  <a:lnTo>
                    <a:pt x="359" y="566"/>
                  </a:lnTo>
                  <a:lnTo>
                    <a:pt x="385" y="575"/>
                  </a:lnTo>
                  <a:lnTo>
                    <a:pt x="410" y="583"/>
                  </a:lnTo>
                  <a:lnTo>
                    <a:pt x="437" y="588"/>
                  </a:lnTo>
                  <a:lnTo>
                    <a:pt x="464" y="594"/>
                  </a:lnTo>
                  <a:lnTo>
                    <a:pt x="491" y="597"/>
                  </a:lnTo>
                  <a:lnTo>
                    <a:pt x="520" y="599"/>
                  </a:lnTo>
                  <a:lnTo>
                    <a:pt x="547" y="599"/>
                  </a:lnTo>
                  <a:lnTo>
                    <a:pt x="547" y="599"/>
                  </a:lnTo>
                  <a:lnTo>
                    <a:pt x="573" y="599"/>
                  </a:lnTo>
                  <a:lnTo>
                    <a:pt x="597" y="597"/>
                  </a:lnTo>
                  <a:lnTo>
                    <a:pt x="621" y="595"/>
                  </a:lnTo>
                  <a:lnTo>
                    <a:pt x="646" y="591"/>
                  </a:lnTo>
                  <a:lnTo>
                    <a:pt x="670" y="586"/>
                  </a:lnTo>
                  <a:lnTo>
                    <a:pt x="693" y="581"/>
                  </a:lnTo>
                  <a:lnTo>
                    <a:pt x="715" y="573"/>
                  </a:lnTo>
                  <a:lnTo>
                    <a:pt x="739" y="565"/>
                  </a:lnTo>
                  <a:lnTo>
                    <a:pt x="761" y="556"/>
                  </a:lnTo>
                  <a:lnTo>
                    <a:pt x="782" y="547"/>
                  </a:lnTo>
                  <a:lnTo>
                    <a:pt x="803" y="536"/>
                  </a:lnTo>
                  <a:lnTo>
                    <a:pt x="824" y="525"/>
                  </a:lnTo>
                  <a:lnTo>
                    <a:pt x="844" y="513"/>
                  </a:lnTo>
                  <a:lnTo>
                    <a:pt x="864" y="500"/>
                  </a:lnTo>
                  <a:lnTo>
                    <a:pt x="882" y="486"/>
                  </a:lnTo>
                  <a:lnTo>
                    <a:pt x="900" y="471"/>
                  </a:lnTo>
                  <a:lnTo>
                    <a:pt x="900" y="0"/>
                  </a:lnTo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8839107" y="274638"/>
            <a:ext cx="2743171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3" y="274638"/>
            <a:ext cx="8026315" cy="5851525"/>
          </a:xfrm>
        </p:spPr>
        <p:txBody>
          <a:bodyPr vert="eaVert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4FDAC133-137F-4C30-AEE7-4344412CC8FC}" type="datetime1">
              <a:rPr lang="ko-KR" altLang="en-US"/>
              <a:pPr>
                <a:defRPr lang="ko-KR" altLang="en-US"/>
              </a:pPr>
              <a:t>2016-09-22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797512" y="6356350"/>
            <a:ext cx="2596847" cy="365125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896003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2923" y="274638"/>
            <a:ext cx="8691002" cy="93978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195" y="1428736"/>
            <a:ext cx="11201205" cy="4697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66905ED7-7392-4C17-B7BA-290FCD24D175}" type="datetime1">
              <a:rPr lang="ko-KR" altLang="en-US"/>
              <a:pPr>
                <a:defRPr lang="ko-KR" altLang="en-US"/>
              </a:pPr>
              <a:t>2016-09-22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84220FF-38D3-4317-BDD8-8F3AC7CD26BF}" type="datetime1">
              <a:rPr lang="ko-KR" altLang="en-US"/>
              <a:pPr>
                <a:defRPr lang="ko-KR" altLang="en-US"/>
              </a:pPr>
              <a:t>2016-09-22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0" y="0"/>
            <a:ext cx="19045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"/>
          <p:cNvGrpSpPr/>
          <p:nvPr/>
        </p:nvGrpSpPr>
        <p:grpSpPr>
          <a:xfrm rot="0" flipH="1">
            <a:off x="-36577" y="-892801"/>
            <a:ext cx="7069627" cy="7757496"/>
            <a:chOff x="5124362" y="-892801"/>
            <a:chExt cx="7069627" cy="7757496"/>
          </a:xfrm>
        </p:grpSpPr>
        <p:grpSp>
          <p:nvGrpSpPr>
            <p:cNvPr id="39" name=""/>
            <p:cNvGrpSpPr/>
            <p:nvPr userDrawn="1"/>
          </p:nvGrpSpPr>
          <p:grpSpPr>
            <a:xfrm rot="0">
              <a:off x="8882324" y="1428736"/>
              <a:ext cx="1824288" cy="5435959"/>
              <a:chOff x="6248271" y="1500174"/>
              <a:chExt cx="1781773" cy="5435959"/>
            </a:xfrm>
          </p:grpSpPr>
          <p:sp>
            <p:nvSpPr>
              <p:cNvPr id="40" name=""/>
              <p:cNvSpPr/>
              <p:nvPr/>
            </p:nvSpPr>
            <p:spPr>
              <a:xfrm rot="10800000">
                <a:off x="6277478" y="5183567"/>
                <a:ext cx="1752566" cy="1752566"/>
              </a:xfrm>
              <a:prstGeom prst="ellipse">
                <a:avLst/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1" name=""/>
              <p:cNvSpPr/>
              <p:nvPr/>
            </p:nvSpPr>
            <p:spPr>
              <a:xfrm rot="10800000">
                <a:off x="6277478" y="3955770"/>
                <a:ext cx="1752566" cy="1752566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"/>
              <p:cNvSpPr/>
              <p:nvPr/>
            </p:nvSpPr>
            <p:spPr>
              <a:xfrm rot="10800000">
                <a:off x="6248308" y="2727972"/>
                <a:ext cx="1752566" cy="175256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3" name=""/>
              <p:cNvSpPr/>
              <p:nvPr/>
            </p:nvSpPr>
            <p:spPr>
              <a:xfrm rot="10800000">
                <a:off x="6248271" y="1500174"/>
                <a:ext cx="1752566" cy="175256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44" name=""/>
            <p:cNvGrpSpPr/>
            <p:nvPr userDrawn="1"/>
          </p:nvGrpSpPr>
          <p:grpSpPr>
            <a:xfrm rot="0">
              <a:off x="10721394" y="0"/>
              <a:ext cx="1472594" cy="5676581"/>
              <a:chOff x="7707312" y="0"/>
              <a:chExt cx="1438275" cy="5676581"/>
            </a:xfrm>
          </p:grpSpPr>
          <p:sp>
            <p:nvSpPr>
              <p:cNvPr id="45" name=""/>
              <p:cNvSpPr/>
              <p:nvPr/>
            </p:nvSpPr>
            <p:spPr>
              <a:xfrm>
                <a:off x="7716837" y="395605"/>
                <a:ext cx="1428750" cy="1736725"/>
              </a:xfrm>
              <a:custGeom>
                <a:avLst/>
                <a:gdLst/>
                <a:cxnLst>
                  <a:cxn ang="0">
                    <a:pos x="547" y="0"/>
                  </a:cxn>
                  <a:cxn ang="0">
                    <a:pos x="492" y="2"/>
                  </a:cxn>
                  <a:cxn ang="0">
                    <a:pos x="436" y="11"/>
                  </a:cxn>
                  <a:cxn ang="0">
                    <a:pos x="384" y="25"/>
                  </a:cxn>
                  <a:cxn ang="0">
                    <a:pos x="334" y="42"/>
                  </a:cxn>
                  <a:cxn ang="0">
                    <a:pos x="286" y="65"/>
                  </a:cxn>
                  <a:cxn ang="0">
                    <a:pos x="242" y="93"/>
                  </a:cxn>
                  <a:cxn ang="0">
                    <a:pos x="198" y="124"/>
                  </a:cxn>
                  <a:cxn ang="0">
                    <a:pos x="160" y="159"/>
                  </a:cxn>
                  <a:cxn ang="0">
                    <a:pos x="124" y="199"/>
                  </a:cxn>
                  <a:cxn ang="0">
                    <a:pos x="93" y="241"/>
                  </a:cxn>
                  <a:cxn ang="0">
                    <a:pos x="66" y="286"/>
                  </a:cxn>
                  <a:cxn ang="0">
                    <a:pos x="43" y="334"/>
                  </a:cxn>
                  <a:cxn ang="0">
                    <a:pos x="25" y="384"/>
                  </a:cxn>
                  <a:cxn ang="0">
                    <a:pos x="12" y="436"/>
                  </a:cxn>
                  <a:cxn ang="0">
                    <a:pos x="3" y="491"/>
                  </a:cxn>
                  <a:cxn ang="0">
                    <a:pos x="0" y="547"/>
                  </a:cxn>
                  <a:cxn ang="0">
                    <a:pos x="0" y="575"/>
                  </a:cxn>
                  <a:cxn ang="0">
                    <a:pos x="6" y="629"/>
                  </a:cxn>
                  <a:cxn ang="0">
                    <a:pos x="17" y="684"/>
                  </a:cxn>
                  <a:cxn ang="0">
                    <a:pos x="34" y="735"/>
                  </a:cxn>
                  <a:cxn ang="0">
                    <a:pos x="54" y="783"/>
                  </a:cxn>
                  <a:cxn ang="0">
                    <a:pos x="79" y="831"/>
                  </a:cxn>
                  <a:cxn ang="0">
                    <a:pos x="109" y="874"/>
                  </a:cxn>
                  <a:cxn ang="0">
                    <a:pos x="142" y="915"/>
                  </a:cxn>
                  <a:cxn ang="0">
                    <a:pos x="180" y="951"/>
                  </a:cxn>
                  <a:cxn ang="0">
                    <a:pos x="219" y="985"/>
                  </a:cxn>
                  <a:cxn ang="0">
                    <a:pos x="264" y="1014"/>
                  </a:cxn>
                  <a:cxn ang="0">
                    <a:pos x="310" y="1040"/>
                  </a:cxn>
                  <a:cxn ang="0">
                    <a:pos x="359" y="1061"/>
                  </a:cxn>
                  <a:cxn ang="0">
                    <a:pos x="410" y="1076"/>
                  </a:cxn>
                  <a:cxn ang="0">
                    <a:pos x="464" y="1087"/>
                  </a:cxn>
                  <a:cxn ang="0">
                    <a:pos x="519" y="1093"/>
                  </a:cxn>
                  <a:cxn ang="0">
                    <a:pos x="547" y="1094"/>
                  </a:cxn>
                  <a:cxn ang="0">
                    <a:pos x="597" y="1092"/>
                  </a:cxn>
                  <a:cxn ang="0">
                    <a:pos x="645" y="1085"/>
                  </a:cxn>
                  <a:cxn ang="0">
                    <a:pos x="693" y="1074"/>
                  </a:cxn>
                  <a:cxn ang="0">
                    <a:pos x="738" y="1060"/>
                  </a:cxn>
                  <a:cxn ang="0">
                    <a:pos x="782" y="1041"/>
                  </a:cxn>
                  <a:cxn ang="0">
                    <a:pos x="823" y="1019"/>
                  </a:cxn>
                  <a:cxn ang="0">
                    <a:pos x="863" y="993"/>
                  </a:cxn>
                  <a:cxn ang="0">
                    <a:pos x="900" y="965"/>
                  </a:cxn>
                  <a:cxn ang="0">
                    <a:pos x="900" y="128"/>
                  </a:cxn>
                  <a:cxn ang="0">
                    <a:pos x="863" y="101"/>
                  </a:cxn>
                  <a:cxn ang="0">
                    <a:pos x="823" y="74"/>
                  </a:cxn>
                  <a:cxn ang="0">
                    <a:pos x="782" y="52"/>
                  </a:cxn>
                  <a:cxn ang="0">
                    <a:pos x="738" y="34"/>
                  </a:cxn>
                  <a:cxn ang="0">
                    <a:pos x="693" y="19"/>
                  </a:cxn>
                  <a:cxn ang="0">
                    <a:pos x="645" y="9"/>
                  </a:cxn>
                  <a:cxn ang="0">
                    <a:pos x="597" y="2"/>
                  </a:cxn>
                  <a:cxn ang="0">
                    <a:pos x="547" y="0"/>
                  </a:cxn>
                </a:cxnLst>
                <a:rect l="0" t="0" r="r" b="b"/>
                <a:pathLst>
                  <a:path w="900" h="1094">
                    <a:moveTo>
                      <a:pt x="547" y="0"/>
                    </a:moveTo>
                    <a:lnTo>
                      <a:pt x="547" y="0"/>
                    </a:lnTo>
                    <a:lnTo>
                      <a:pt x="519" y="0"/>
                    </a:lnTo>
                    <a:lnTo>
                      <a:pt x="492" y="2"/>
                    </a:lnTo>
                    <a:lnTo>
                      <a:pt x="464" y="6"/>
                    </a:lnTo>
                    <a:lnTo>
                      <a:pt x="436" y="11"/>
                    </a:lnTo>
                    <a:lnTo>
                      <a:pt x="410" y="17"/>
                    </a:lnTo>
                    <a:lnTo>
                      <a:pt x="384" y="25"/>
                    </a:lnTo>
                    <a:lnTo>
                      <a:pt x="359" y="33"/>
                    </a:lnTo>
                    <a:lnTo>
                      <a:pt x="334" y="42"/>
                    </a:lnTo>
                    <a:lnTo>
                      <a:pt x="310" y="53"/>
                    </a:lnTo>
                    <a:lnTo>
                      <a:pt x="286" y="65"/>
                    </a:lnTo>
                    <a:lnTo>
                      <a:pt x="264" y="79"/>
                    </a:lnTo>
                    <a:lnTo>
                      <a:pt x="242" y="93"/>
                    </a:lnTo>
                    <a:lnTo>
                      <a:pt x="219" y="109"/>
                    </a:lnTo>
                    <a:lnTo>
                      <a:pt x="198" y="124"/>
                    </a:lnTo>
                    <a:lnTo>
                      <a:pt x="180" y="142"/>
                    </a:lnTo>
                    <a:lnTo>
                      <a:pt x="160" y="159"/>
                    </a:lnTo>
                    <a:lnTo>
                      <a:pt x="142" y="179"/>
                    </a:lnTo>
                    <a:lnTo>
                      <a:pt x="124" y="199"/>
                    </a:lnTo>
                    <a:lnTo>
                      <a:pt x="109" y="219"/>
                    </a:lnTo>
                    <a:lnTo>
                      <a:pt x="93" y="241"/>
                    </a:lnTo>
                    <a:lnTo>
                      <a:pt x="79" y="263"/>
                    </a:lnTo>
                    <a:lnTo>
                      <a:pt x="66" y="286"/>
                    </a:lnTo>
                    <a:lnTo>
                      <a:pt x="54" y="310"/>
                    </a:lnTo>
                    <a:lnTo>
                      <a:pt x="43" y="334"/>
                    </a:lnTo>
                    <a:lnTo>
                      <a:pt x="34" y="359"/>
                    </a:lnTo>
                    <a:lnTo>
                      <a:pt x="25" y="384"/>
                    </a:lnTo>
                    <a:lnTo>
                      <a:pt x="17" y="409"/>
                    </a:lnTo>
                    <a:lnTo>
                      <a:pt x="12" y="436"/>
                    </a:lnTo>
                    <a:lnTo>
                      <a:pt x="6" y="464"/>
                    </a:lnTo>
                    <a:lnTo>
                      <a:pt x="3" y="491"/>
                    </a:lnTo>
                    <a:lnTo>
                      <a:pt x="0" y="519"/>
                    </a:lnTo>
                    <a:lnTo>
                      <a:pt x="0" y="547"/>
                    </a:lnTo>
                    <a:lnTo>
                      <a:pt x="0" y="547"/>
                    </a:lnTo>
                    <a:lnTo>
                      <a:pt x="0" y="575"/>
                    </a:lnTo>
                    <a:lnTo>
                      <a:pt x="3" y="603"/>
                    </a:lnTo>
                    <a:lnTo>
                      <a:pt x="6" y="629"/>
                    </a:lnTo>
                    <a:lnTo>
                      <a:pt x="12" y="657"/>
                    </a:lnTo>
                    <a:lnTo>
                      <a:pt x="17" y="684"/>
                    </a:lnTo>
                    <a:lnTo>
                      <a:pt x="25" y="709"/>
                    </a:lnTo>
                    <a:lnTo>
                      <a:pt x="34" y="735"/>
                    </a:lnTo>
                    <a:lnTo>
                      <a:pt x="43" y="760"/>
                    </a:lnTo>
                    <a:lnTo>
                      <a:pt x="54" y="783"/>
                    </a:lnTo>
                    <a:lnTo>
                      <a:pt x="66" y="808"/>
                    </a:lnTo>
                    <a:lnTo>
                      <a:pt x="79" y="831"/>
                    </a:lnTo>
                    <a:lnTo>
                      <a:pt x="93" y="853"/>
                    </a:lnTo>
                    <a:lnTo>
                      <a:pt x="109" y="874"/>
                    </a:lnTo>
                    <a:lnTo>
                      <a:pt x="124" y="895"/>
                    </a:lnTo>
                    <a:lnTo>
                      <a:pt x="142" y="915"/>
                    </a:lnTo>
                    <a:lnTo>
                      <a:pt x="160" y="934"/>
                    </a:lnTo>
                    <a:lnTo>
                      <a:pt x="180" y="951"/>
                    </a:lnTo>
                    <a:lnTo>
                      <a:pt x="198" y="969"/>
                    </a:lnTo>
                    <a:lnTo>
                      <a:pt x="219" y="985"/>
                    </a:lnTo>
                    <a:lnTo>
                      <a:pt x="242" y="1000"/>
                    </a:lnTo>
                    <a:lnTo>
                      <a:pt x="264" y="1014"/>
                    </a:lnTo>
                    <a:lnTo>
                      <a:pt x="286" y="1028"/>
                    </a:lnTo>
                    <a:lnTo>
                      <a:pt x="310" y="1040"/>
                    </a:lnTo>
                    <a:lnTo>
                      <a:pt x="334" y="1051"/>
                    </a:lnTo>
                    <a:lnTo>
                      <a:pt x="359" y="1061"/>
                    </a:lnTo>
                    <a:lnTo>
                      <a:pt x="384" y="1069"/>
                    </a:lnTo>
                    <a:lnTo>
                      <a:pt x="410" y="1076"/>
                    </a:lnTo>
                    <a:lnTo>
                      <a:pt x="436" y="1083"/>
                    </a:lnTo>
                    <a:lnTo>
                      <a:pt x="464" y="1087"/>
                    </a:lnTo>
                    <a:lnTo>
                      <a:pt x="492" y="1091"/>
                    </a:lnTo>
                    <a:lnTo>
                      <a:pt x="519" y="1093"/>
                    </a:lnTo>
                    <a:lnTo>
                      <a:pt x="547" y="1094"/>
                    </a:lnTo>
                    <a:lnTo>
                      <a:pt x="547" y="1094"/>
                    </a:lnTo>
                    <a:lnTo>
                      <a:pt x="572" y="1093"/>
                    </a:lnTo>
                    <a:lnTo>
                      <a:pt x="597" y="1092"/>
                    </a:lnTo>
                    <a:lnTo>
                      <a:pt x="621" y="1088"/>
                    </a:lnTo>
                    <a:lnTo>
                      <a:pt x="645" y="1085"/>
                    </a:lnTo>
                    <a:lnTo>
                      <a:pt x="670" y="1080"/>
                    </a:lnTo>
                    <a:lnTo>
                      <a:pt x="693" y="1074"/>
                    </a:lnTo>
                    <a:lnTo>
                      <a:pt x="716" y="1067"/>
                    </a:lnTo>
                    <a:lnTo>
                      <a:pt x="738" y="1060"/>
                    </a:lnTo>
                    <a:lnTo>
                      <a:pt x="760" y="1051"/>
                    </a:lnTo>
                    <a:lnTo>
                      <a:pt x="782" y="1041"/>
                    </a:lnTo>
                    <a:lnTo>
                      <a:pt x="803" y="1030"/>
                    </a:lnTo>
                    <a:lnTo>
                      <a:pt x="823" y="1019"/>
                    </a:lnTo>
                    <a:lnTo>
                      <a:pt x="843" y="1007"/>
                    </a:lnTo>
                    <a:lnTo>
                      <a:pt x="863" y="993"/>
                    </a:lnTo>
                    <a:lnTo>
                      <a:pt x="882" y="979"/>
                    </a:lnTo>
                    <a:lnTo>
                      <a:pt x="900" y="965"/>
                    </a:lnTo>
                    <a:lnTo>
                      <a:pt x="900" y="128"/>
                    </a:lnTo>
                    <a:lnTo>
                      <a:pt x="900" y="128"/>
                    </a:lnTo>
                    <a:lnTo>
                      <a:pt x="882" y="114"/>
                    </a:lnTo>
                    <a:lnTo>
                      <a:pt x="863" y="101"/>
                    </a:lnTo>
                    <a:lnTo>
                      <a:pt x="843" y="88"/>
                    </a:lnTo>
                    <a:lnTo>
                      <a:pt x="823" y="74"/>
                    </a:lnTo>
                    <a:lnTo>
                      <a:pt x="803" y="63"/>
                    </a:lnTo>
                    <a:lnTo>
                      <a:pt x="782" y="52"/>
                    </a:lnTo>
                    <a:lnTo>
                      <a:pt x="760" y="43"/>
                    </a:lnTo>
                    <a:lnTo>
                      <a:pt x="738" y="34"/>
                    </a:lnTo>
                    <a:lnTo>
                      <a:pt x="716" y="27"/>
                    </a:lnTo>
                    <a:lnTo>
                      <a:pt x="693" y="19"/>
                    </a:lnTo>
                    <a:lnTo>
                      <a:pt x="670" y="13"/>
                    </a:lnTo>
                    <a:lnTo>
                      <a:pt x="645" y="9"/>
                    </a:lnTo>
                    <a:lnTo>
                      <a:pt x="621" y="5"/>
                    </a:lnTo>
                    <a:lnTo>
                      <a:pt x="597" y="2"/>
                    </a:lnTo>
                    <a:lnTo>
                      <a:pt x="572" y="0"/>
                    </a:lnTo>
                    <a:lnTo>
                      <a:pt x="547" y="0"/>
                    </a:lnTo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6" name=""/>
              <p:cNvSpPr/>
              <p:nvPr/>
            </p:nvSpPr>
            <p:spPr>
              <a:xfrm>
                <a:off x="7707312" y="1577022"/>
                <a:ext cx="1433513" cy="1736725"/>
              </a:xfrm>
              <a:custGeom>
                <a:avLst/>
                <a:gdLst/>
                <a:cxnLst>
                  <a:cxn ang="0">
                    <a:pos x="546" y="0"/>
                  </a:cxn>
                  <a:cxn ang="0">
                    <a:pos x="491" y="4"/>
                  </a:cxn>
                  <a:cxn ang="0">
                    <a:pos x="435" y="11"/>
                  </a:cxn>
                  <a:cxn ang="0">
                    <a:pos x="383" y="26"/>
                  </a:cxn>
                  <a:cxn ang="0">
                    <a:pos x="334" y="43"/>
                  </a:cxn>
                  <a:cxn ang="0">
                    <a:pos x="285" y="67"/>
                  </a:cxn>
                  <a:cxn ang="0">
                    <a:pos x="241" y="94"/>
                  </a:cxn>
                  <a:cxn ang="0">
                    <a:pos x="198" y="125"/>
                  </a:cxn>
                  <a:cxn ang="0">
                    <a:pos x="159" y="161"/>
                  </a:cxn>
                  <a:cxn ang="0">
                    <a:pos x="124" y="199"/>
                  </a:cxn>
                  <a:cxn ang="0">
                    <a:pos x="93" y="241"/>
                  </a:cxn>
                  <a:cxn ang="0">
                    <a:pos x="65" y="287"/>
                  </a:cxn>
                  <a:cxn ang="0">
                    <a:pos x="42" y="334"/>
                  </a:cxn>
                  <a:cxn ang="0">
                    <a:pos x="24" y="385"/>
                  </a:cxn>
                  <a:cxn ang="0">
                    <a:pos x="11" y="437"/>
                  </a:cxn>
                  <a:cxn ang="0">
                    <a:pos x="2" y="491"/>
                  </a:cxn>
                  <a:cxn ang="0">
                    <a:pos x="0" y="548"/>
                  </a:cxn>
                  <a:cxn ang="0">
                    <a:pos x="0" y="575"/>
                  </a:cxn>
                  <a:cxn ang="0">
                    <a:pos x="5" y="631"/>
                  </a:cxn>
                  <a:cxn ang="0">
                    <a:pos x="16" y="684"/>
                  </a:cxn>
                  <a:cxn ang="0">
                    <a:pos x="33" y="736"/>
                  </a:cxn>
                  <a:cxn ang="0">
                    <a:pos x="53" y="784"/>
                  </a:cxn>
                  <a:cxn ang="0">
                    <a:pos x="78" y="831"/>
                  </a:cxn>
                  <a:cxn ang="0">
                    <a:pos x="108" y="875"/>
                  </a:cxn>
                  <a:cxn ang="0">
                    <a:pos x="141" y="915"/>
                  </a:cxn>
                  <a:cxn ang="0">
                    <a:pos x="179" y="952"/>
                  </a:cxn>
                  <a:cxn ang="0">
                    <a:pos x="219" y="986"/>
                  </a:cxn>
                  <a:cxn ang="0">
                    <a:pos x="263" y="1016"/>
                  </a:cxn>
                  <a:cxn ang="0">
                    <a:pos x="309" y="1041"/>
                  </a:cxn>
                  <a:cxn ang="0">
                    <a:pos x="358" y="1061"/>
                  </a:cxn>
                  <a:cxn ang="0">
                    <a:pos x="409" y="1077"/>
                  </a:cxn>
                  <a:cxn ang="0">
                    <a:pos x="463" y="1089"/>
                  </a:cxn>
                  <a:cxn ang="0">
                    <a:pos x="518" y="1094"/>
                  </a:cxn>
                  <a:cxn ang="0">
                    <a:pos x="546" y="1094"/>
                  </a:cxn>
                  <a:cxn ang="0">
                    <a:pos x="597" y="1092"/>
                  </a:cxn>
                  <a:cxn ang="0">
                    <a:pos x="647" y="1085"/>
                  </a:cxn>
                  <a:cxn ang="0">
                    <a:pos x="694" y="1074"/>
                  </a:cxn>
                  <a:cxn ang="0">
                    <a:pos x="741" y="1059"/>
                  </a:cxn>
                  <a:cxn ang="0">
                    <a:pos x="785" y="1040"/>
                  </a:cxn>
                  <a:cxn ang="0">
                    <a:pos x="827" y="1018"/>
                  </a:cxn>
                  <a:cxn ang="0">
                    <a:pos x="867" y="991"/>
                  </a:cxn>
                  <a:cxn ang="0">
                    <a:pos x="903" y="961"/>
                  </a:cxn>
                  <a:cxn ang="0">
                    <a:pos x="903" y="134"/>
                  </a:cxn>
                  <a:cxn ang="0">
                    <a:pos x="867" y="104"/>
                  </a:cxn>
                  <a:cxn ang="0">
                    <a:pos x="827" y="78"/>
                  </a:cxn>
                  <a:cxn ang="0">
                    <a:pos x="785" y="56"/>
                  </a:cxn>
                  <a:cxn ang="0">
                    <a:pos x="741" y="36"/>
                  </a:cxn>
                  <a:cxn ang="0">
                    <a:pos x="694" y="21"/>
                  </a:cxn>
                  <a:cxn ang="0">
                    <a:pos x="647" y="10"/>
                  </a:cxn>
                  <a:cxn ang="0">
                    <a:pos x="597" y="2"/>
                  </a:cxn>
                  <a:cxn ang="0">
                    <a:pos x="546" y="0"/>
                  </a:cxn>
                </a:cxnLst>
                <a:rect l="0" t="0" r="r" b="b"/>
                <a:pathLst>
                  <a:path w="903" h="1094">
                    <a:moveTo>
                      <a:pt x="546" y="0"/>
                    </a:moveTo>
                    <a:lnTo>
                      <a:pt x="546" y="0"/>
                    </a:lnTo>
                    <a:lnTo>
                      <a:pt x="518" y="1"/>
                    </a:lnTo>
                    <a:lnTo>
                      <a:pt x="491" y="4"/>
                    </a:lnTo>
                    <a:lnTo>
                      <a:pt x="463" y="7"/>
                    </a:lnTo>
                    <a:lnTo>
                      <a:pt x="435" y="11"/>
                    </a:lnTo>
                    <a:lnTo>
                      <a:pt x="409" y="18"/>
                    </a:lnTo>
                    <a:lnTo>
                      <a:pt x="383" y="26"/>
                    </a:lnTo>
                    <a:lnTo>
                      <a:pt x="358" y="33"/>
                    </a:lnTo>
                    <a:lnTo>
                      <a:pt x="334" y="43"/>
                    </a:lnTo>
                    <a:lnTo>
                      <a:pt x="309" y="54"/>
                    </a:lnTo>
                    <a:lnTo>
                      <a:pt x="285" y="67"/>
                    </a:lnTo>
                    <a:lnTo>
                      <a:pt x="263" y="80"/>
                    </a:lnTo>
                    <a:lnTo>
                      <a:pt x="241" y="94"/>
                    </a:lnTo>
                    <a:lnTo>
                      <a:pt x="219" y="110"/>
                    </a:lnTo>
                    <a:lnTo>
                      <a:pt x="198" y="125"/>
                    </a:lnTo>
                    <a:lnTo>
                      <a:pt x="179" y="143"/>
                    </a:lnTo>
                    <a:lnTo>
                      <a:pt x="159" y="161"/>
                    </a:lnTo>
                    <a:lnTo>
                      <a:pt x="141" y="179"/>
                    </a:lnTo>
                    <a:lnTo>
                      <a:pt x="124" y="199"/>
                    </a:lnTo>
                    <a:lnTo>
                      <a:pt x="108" y="220"/>
                    </a:lnTo>
                    <a:lnTo>
                      <a:pt x="93" y="241"/>
                    </a:lnTo>
                    <a:lnTo>
                      <a:pt x="78" y="263"/>
                    </a:lnTo>
                    <a:lnTo>
                      <a:pt x="65" y="287"/>
                    </a:lnTo>
                    <a:lnTo>
                      <a:pt x="53" y="310"/>
                    </a:lnTo>
                    <a:lnTo>
                      <a:pt x="42" y="334"/>
                    </a:lnTo>
                    <a:lnTo>
                      <a:pt x="33" y="360"/>
                    </a:lnTo>
                    <a:lnTo>
                      <a:pt x="24" y="385"/>
                    </a:lnTo>
                    <a:lnTo>
                      <a:pt x="16" y="411"/>
                    </a:lnTo>
                    <a:lnTo>
                      <a:pt x="11" y="437"/>
                    </a:lnTo>
                    <a:lnTo>
                      <a:pt x="5" y="465"/>
                    </a:lnTo>
                    <a:lnTo>
                      <a:pt x="2" y="491"/>
                    </a:lnTo>
                    <a:lnTo>
                      <a:pt x="0" y="519"/>
                    </a:lnTo>
                    <a:lnTo>
                      <a:pt x="0" y="548"/>
                    </a:lnTo>
                    <a:lnTo>
                      <a:pt x="0" y="548"/>
                    </a:lnTo>
                    <a:lnTo>
                      <a:pt x="0" y="575"/>
                    </a:lnTo>
                    <a:lnTo>
                      <a:pt x="2" y="603"/>
                    </a:lnTo>
                    <a:lnTo>
                      <a:pt x="5" y="631"/>
                    </a:lnTo>
                    <a:lnTo>
                      <a:pt x="11" y="658"/>
                    </a:lnTo>
                    <a:lnTo>
                      <a:pt x="16" y="684"/>
                    </a:lnTo>
                    <a:lnTo>
                      <a:pt x="24" y="710"/>
                    </a:lnTo>
                    <a:lnTo>
                      <a:pt x="33" y="736"/>
                    </a:lnTo>
                    <a:lnTo>
                      <a:pt x="42" y="760"/>
                    </a:lnTo>
                    <a:lnTo>
                      <a:pt x="53" y="784"/>
                    </a:lnTo>
                    <a:lnTo>
                      <a:pt x="65" y="809"/>
                    </a:lnTo>
                    <a:lnTo>
                      <a:pt x="78" y="831"/>
                    </a:lnTo>
                    <a:lnTo>
                      <a:pt x="93" y="853"/>
                    </a:lnTo>
                    <a:lnTo>
                      <a:pt x="108" y="875"/>
                    </a:lnTo>
                    <a:lnTo>
                      <a:pt x="124" y="895"/>
                    </a:lnTo>
                    <a:lnTo>
                      <a:pt x="141" y="915"/>
                    </a:lnTo>
                    <a:lnTo>
                      <a:pt x="159" y="935"/>
                    </a:lnTo>
                    <a:lnTo>
                      <a:pt x="179" y="952"/>
                    </a:lnTo>
                    <a:lnTo>
                      <a:pt x="198" y="969"/>
                    </a:lnTo>
                    <a:lnTo>
                      <a:pt x="219" y="986"/>
                    </a:lnTo>
                    <a:lnTo>
                      <a:pt x="241" y="1001"/>
                    </a:lnTo>
                    <a:lnTo>
                      <a:pt x="263" y="1016"/>
                    </a:lnTo>
                    <a:lnTo>
                      <a:pt x="285" y="1029"/>
                    </a:lnTo>
                    <a:lnTo>
                      <a:pt x="309" y="1041"/>
                    </a:lnTo>
                    <a:lnTo>
                      <a:pt x="334" y="1052"/>
                    </a:lnTo>
                    <a:lnTo>
                      <a:pt x="358" y="1061"/>
                    </a:lnTo>
                    <a:lnTo>
                      <a:pt x="383" y="1070"/>
                    </a:lnTo>
                    <a:lnTo>
                      <a:pt x="409" y="1077"/>
                    </a:lnTo>
                    <a:lnTo>
                      <a:pt x="435" y="1083"/>
                    </a:lnTo>
                    <a:lnTo>
                      <a:pt x="463" y="1089"/>
                    </a:lnTo>
                    <a:lnTo>
                      <a:pt x="491" y="1092"/>
                    </a:lnTo>
                    <a:lnTo>
                      <a:pt x="518" y="1094"/>
                    </a:lnTo>
                    <a:lnTo>
                      <a:pt x="546" y="1094"/>
                    </a:lnTo>
                    <a:lnTo>
                      <a:pt x="546" y="1094"/>
                    </a:lnTo>
                    <a:lnTo>
                      <a:pt x="571" y="1094"/>
                    </a:lnTo>
                    <a:lnTo>
                      <a:pt x="597" y="1092"/>
                    </a:lnTo>
                    <a:lnTo>
                      <a:pt x="621" y="1090"/>
                    </a:lnTo>
                    <a:lnTo>
                      <a:pt x="647" y="1085"/>
                    </a:lnTo>
                    <a:lnTo>
                      <a:pt x="670" y="1081"/>
                    </a:lnTo>
                    <a:lnTo>
                      <a:pt x="694" y="1074"/>
                    </a:lnTo>
                    <a:lnTo>
                      <a:pt x="717" y="1067"/>
                    </a:lnTo>
                    <a:lnTo>
                      <a:pt x="741" y="1059"/>
                    </a:lnTo>
                    <a:lnTo>
                      <a:pt x="763" y="1050"/>
                    </a:lnTo>
                    <a:lnTo>
                      <a:pt x="785" y="1040"/>
                    </a:lnTo>
                    <a:lnTo>
                      <a:pt x="806" y="1029"/>
                    </a:lnTo>
                    <a:lnTo>
                      <a:pt x="827" y="1018"/>
                    </a:lnTo>
                    <a:lnTo>
                      <a:pt x="847" y="1004"/>
                    </a:lnTo>
                    <a:lnTo>
                      <a:pt x="867" y="991"/>
                    </a:lnTo>
                    <a:lnTo>
                      <a:pt x="886" y="977"/>
                    </a:lnTo>
                    <a:lnTo>
                      <a:pt x="903" y="961"/>
                    </a:lnTo>
                    <a:lnTo>
                      <a:pt x="903" y="134"/>
                    </a:lnTo>
                    <a:lnTo>
                      <a:pt x="903" y="134"/>
                    </a:lnTo>
                    <a:lnTo>
                      <a:pt x="886" y="119"/>
                    </a:lnTo>
                    <a:lnTo>
                      <a:pt x="867" y="104"/>
                    </a:lnTo>
                    <a:lnTo>
                      <a:pt x="847" y="91"/>
                    </a:lnTo>
                    <a:lnTo>
                      <a:pt x="827" y="78"/>
                    </a:lnTo>
                    <a:lnTo>
                      <a:pt x="806" y="67"/>
                    </a:lnTo>
                    <a:lnTo>
                      <a:pt x="785" y="56"/>
                    </a:lnTo>
                    <a:lnTo>
                      <a:pt x="763" y="46"/>
                    </a:lnTo>
                    <a:lnTo>
                      <a:pt x="741" y="36"/>
                    </a:lnTo>
                    <a:lnTo>
                      <a:pt x="717" y="28"/>
                    </a:lnTo>
                    <a:lnTo>
                      <a:pt x="694" y="21"/>
                    </a:lnTo>
                    <a:lnTo>
                      <a:pt x="670" y="15"/>
                    </a:lnTo>
                    <a:lnTo>
                      <a:pt x="647" y="10"/>
                    </a:lnTo>
                    <a:lnTo>
                      <a:pt x="621" y="6"/>
                    </a:lnTo>
                    <a:lnTo>
                      <a:pt x="597" y="2"/>
                    </a:lnTo>
                    <a:lnTo>
                      <a:pt x="571" y="1"/>
                    </a:lnTo>
                    <a:lnTo>
                      <a:pt x="546" y="0"/>
                    </a:lnTo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7" name=""/>
              <p:cNvSpPr/>
              <p:nvPr/>
            </p:nvSpPr>
            <p:spPr>
              <a:xfrm>
                <a:off x="7707312" y="2758439"/>
                <a:ext cx="1435100" cy="1736725"/>
              </a:xfrm>
              <a:custGeom>
                <a:avLst/>
                <a:gdLst/>
                <a:cxnLst>
                  <a:cxn ang="0">
                    <a:pos x="548" y="0"/>
                  </a:cxn>
                  <a:cxn ang="0">
                    <a:pos x="491" y="3"/>
                  </a:cxn>
                  <a:cxn ang="0">
                    <a:pos x="437" y="11"/>
                  </a:cxn>
                  <a:cxn ang="0">
                    <a:pos x="385" y="24"/>
                  </a:cxn>
                  <a:cxn ang="0">
                    <a:pos x="336" y="43"/>
                  </a:cxn>
                  <a:cxn ang="0">
                    <a:pos x="287" y="66"/>
                  </a:cxn>
                  <a:cxn ang="0">
                    <a:pos x="243" y="94"/>
                  </a:cxn>
                  <a:cxn ang="0">
                    <a:pos x="199" y="125"/>
                  </a:cxn>
                  <a:cxn ang="0">
                    <a:pos x="161" y="160"/>
                  </a:cxn>
                  <a:cxn ang="0">
                    <a:pos x="125" y="199"/>
                  </a:cxn>
                  <a:cxn ang="0">
                    <a:pos x="94" y="241"/>
                  </a:cxn>
                  <a:cxn ang="0">
                    <a:pos x="67" y="286"/>
                  </a:cxn>
                  <a:cxn ang="0">
                    <a:pos x="44" y="334"/>
                  </a:cxn>
                  <a:cxn ang="0">
                    <a:pos x="26" y="385"/>
                  </a:cxn>
                  <a:cxn ang="0">
                    <a:pos x="13" y="437"/>
                  </a:cxn>
                  <a:cxn ang="0">
                    <a:pos x="4" y="491"/>
                  </a:cxn>
                  <a:cxn ang="0">
                    <a:pos x="0" y="547"/>
                  </a:cxn>
                  <a:cxn ang="0">
                    <a:pos x="2" y="575"/>
                  </a:cxn>
                  <a:cxn ang="0">
                    <a:pos x="7" y="630"/>
                  </a:cxn>
                  <a:cxn ang="0">
                    <a:pos x="18" y="683"/>
                  </a:cxn>
                  <a:cxn ang="0">
                    <a:pos x="35" y="735"/>
                  </a:cxn>
                  <a:cxn ang="0">
                    <a:pos x="55" y="784"/>
                  </a:cxn>
                  <a:cxn ang="0">
                    <a:pos x="80" y="830"/>
                  </a:cxn>
                  <a:cxn ang="0">
                    <a:pos x="110" y="875"/>
                  </a:cxn>
                  <a:cxn ang="0">
                    <a:pos x="143" y="914"/>
                  </a:cxn>
                  <a:cxn ang="0">
                    <a:pos x="181" y="952"/>
                  </a:cxn>
                  <a:cxn ang="0">
                    <a:pos x="221" y="985"/>
                  </a:cxn>
                  <a:cxn ang="0">
                    <a:pos x="265" y="1015"/>
                  </a:cxn>
                  <a:cxn ang="0">
                    <a:pos x="311" y="1039"/>
                  </a:cxn>
                  <a:cxn ang="0">
                    <a:pos x="360" y="1060"/>
                  </a:cxn>
                  <a:cxn ang="0">
                    <a:pos x="411" y="1077"/>
                  </a:cxn>
                  <a:cxn ang="0">
                    <a:pos x="465" y="1087"/>
                  </a:cxn>
                  <a:cxn ang="0">
                    <a:pos x="520" y="1094"/>
                  </a:cxn>
                  <a:cxn ang="0">
                    <a:pos x="548" y="1094"/>
                  </a:cxn>
                  <a:cxn ang="0">
                    <a:pos x="599" y="1091"/>
                  </a:cxn>
                  <a:cxn ang="0">
                    <a:pos x="647" y="1085"/>
                  </a:cxn>
                  <a:cxn ang="0">
                    <a:pos x="695" y="1074"/>
                  </a:cxn>
                  <a:cxn ang="0">
                    <a:pos x="741" y="1058"/>
                  </a:cxn>
                  <a:cxn ang="0">
                    <a:pos x="786" y="1039"/>
                  </a:cxn>
                  <a:cxn ang="0">
                    <a:pos x="828" y="1017"/>
                  </a:cxn>
                  <a:cxn ang="0">
                    <a:pos x="868" y="991"/>
                  </a:cxn>
                  <a:cxn ang="0">
                    <a:pos x="904" y="962"/>
                  </a:cxn>
                  <a:cxn ang="0">
                    <a:pos x="904" y="131"/>
                  </a:cxn>
                  <a:cxn ang="0">
                    <a:pos x="868" y="103"/>
                  </a:cxn>
                  <a:cxn ang="0">
                    <a:pos x="828" y="76"/>
                  </a:cxn>
                  <a:cxn ang="0">
                    <a:pos x="786" y="54"/>
                  </a:cxn>
                  <a:cxn ang="0">
                    <a:pos x="741" y="35"/>
                  </a:cxn>
                  <a:cxn ang="0">
                    <a:pos x="695" y="20"/>
                  </a:cxn>
                  <a:cxn ang="0">
                    <a:pos x="647" y="9"/>
                  </a:cxn>
                  <a:cxn ang="0">
                    <a:pos x="599" y="2"/>
                  </a:cxn>
                  <a:cxn ang="0">
                    <a:pos x="548" y="0"/>
                  </a:cxn>
                </a:cxnLst>
                <a:rect l="0" t="0" r="r" b="b"/>
                <a:pathLst>
                  <a:path w="904" h="1094">
                    <a:moveTo>
                      <a:pt x="548" y="0"/>
                    </a:moveTo>
                    <a:lnTo>
                      <a:pt x="548" y="0"/>
                    </a:lnTo>
                    <a:lnTo>
                      <a:pt x="520" y="1"/>
                    </a:lnTo>
                    <a:lnTo>
                      <a:pt x="491" y="3"/>
                    </a:lnTo>
                    <a:lnTo>
                      <a:pt x="465" y="6"/>
                    </a:lnTo>
                    <a:lnTo>
                      <a:pt x="437" y="11"/>
                    </a:lnTo>
                    <a:lnTo>
                      <a:pt x="411" y="17"/>
                    </a:lnTo>
                    <a:lnTo>
                      <a:pt x="385" y="24"/>
                    </a:lnTo>
                    <a:lnTo>
                      <a:pt x="360" y="33"/>
                    </a:lnTo>
                    <a:lnTo>
                      <a:pt x="336" y="43"/>
                    </a:lnTo>
                    <a:lnTo>
                      <a:pt x="311" y="54"/>
                    </a:lnTo>
                    <a:lnTo>
                      <a:pt x="287" y="66"/>
                    </a:lnTo>
                    <a:lnTo>
                      <a:pt x="265" y="79"/>
                    </a:lnTo>
                    <a:lnTo>
                      <a:pt x="243" y="94"/>
                    </a:lnTo>
                    <a:lnTo>
                      <a:pt x="221" y="108"/>
                    </a:lnTo>
                    <a:lnTo>
                      <a:pt x="199" y="125"/>
                    </a:lnTo>
                    <a:lnTo>
                      <a:pt x="181" y="142"/>
                    </a:lnTo>
                    <a:lnTo>
                      <a:pt x="161" y="160"/>
                    </a:lnTo>
                    <a:lnTo>
                      <a:pt x="143" y="179"/>
                    </a:lnTo>
                    <a:lnTo>
                      <a:pt x="125" y="199"/>
                    </a:lnTo>
                    <a:lnTo>
                      <a:pt x="110" y="220"/>
                    </a:lnTo>
                    <a:lnTo>
                      <a:pt x="94" y="241"/>
                    </a:lnTo>
                    <a:lnTo>
                      <a:pt x="80" y="263"/>
                    </a:lnTo>
                    <a:lnTo>
                      <a:pt x="67" y="286"/>
                    </a:lnTo>
                    <a:lnTo>
                      <a:pt x="55" y="309"/>
                    </a:lnTo>
                    <a:lnTo>
                      <a:pt x="44" y="334"/>
                    </a:lnTo>
                    <a:lnTo>
                      <a:pt x="35" y="359"/>
                    </a:lnTo>
                    <a:lnTo>
                      <a:pt x="26" y="385"/>
                    </a:lnTo>
                    <a:lnTo>
                      <a:pt x="18" y="410"/>
                    </a:lnTo>
                    <a:lnTo>
                      <a:pt x="13" y="437"/>
                    </a:lnTo>
                    <a:lnTo>
                      <a:pt x="7" y="463"/>
                    </a:lnTo>
                    <a:lnTo>
                      <a:pt x="4" y="491"/>
                    </a:lnTo>
                    <a:lnTo>
                      <a:pt x="2" y="519"/>
                    </a:lnTo>
                    <a:lnTo>
                      <a:pt x="0" y="547"/>
                    </a:lnTo>
                    <a:lnTo>
                      <a:pt x="0" y="547"/>
                    </a:lnTo>
                    <a:lnTo>
                      <a:pt x="2" y="575"/>
                    </a:lnTo>
                    <a:lnTo>
                      <a:pt x="4" y="603"/>
                    </a:lnTo>
                    <a:lnTo>
                      <a:pt x="7" y="630"/>
                    </a:lnTo>
                    <a:lnTo>
                      <a:pt x="13" y="657"/>
                    </a:lnTo>
                    <a:lnTo>
                      <a:pt x="18" y="683"/>
                    </a:lnTo>
                    <a:lnTo>
                      <a:pt x="26" y="710"/>
                    </a:lnTo>
                    <a:lnTo>
                      <a:pt x="35" y="735"/>
                    </a:lnTo>
                    <a:lnTo>
                      <a:pt x="44" y="760"/>
                    </a:lnTo>
                    <a:lnTo>
                      <a:pt x="55" y="784"/>
                    </a:lnTo>
                    <a:lnTo>
                      <a:pt x="67" y="807"/>
                    </a:lnTo>
                    <a:lnTo>
                      <a:pt x="80" y="830"/>
                    </a:lnTo>
                    <a:lnTo>
                      <a:pt x="94" y="853"/>
                    </a:lnTo>
                    <a:lnTo>
                      <a:pt x="110" y="875"/>
                    </a:lnTo>
                    <a:lnTo>
                      <a:pt x="125" y="895"/>
                    </a:lnTo>
                    <a:lnTo>
                      <a:pt x="143" y="914"/>
                    </a:lnTo>
                    <a:lnTo>
                      <a:pt x="161" y="933"/>
                    </a:lnTo>
                    <a:lnTo>
                      <a:pt x="181" y="952"/>
                    </a:lnTo>
                    <a:lnTo>
                      <a:pt x="199" y="969"/>
                    </a:lnTo>
                    <a:lnTo>
                      <a:pt x="221" y="985"/>
                    </a:lnTo>
                    <a:lnTo>
                      <a:pt x="243" y="1001"/>
                    </a:lnTo>
                    <a:lnTo>
                      <a:pt x="265" y="1015"/>
                    </a:lnTo>
                    <a:lnTo>
                      <a:pt x="287" y="1027"/>
                    </a:lnTo>
                    <a:lnTo>
                      <a:pt x="311" y="1039"/>
                    </a:lnTo>
                    <a:lnTo>
                      <a:pt x="336" y="1050"/>
                    </a:lnTo>
                    <a:lnTo>
                      <a:pt x="360" y="1060"/>
                    </a:lnTo>
                    <a:lnTo>
                      <a:pt x="385" y="1069"/>
                    </a:lnTo>
                    <a:lnTo>
                      <a:pt x="411" y="1077"/>
                    </a:lnTo>
                    <a:lnTo>
                      <a:pt x="437" y="1083"/>
                    </a:lnTo>
                    <a:lnTo>
                      <a:pt x="465" y="1087"/>
                    </a:lnTo>
                    <a:lnTo>
                      <a:pt x="491" y="1091"/>
                    </a:lnTo>
                    <a:lnTo>
                      <a:pt x="520" y="1094"/>
                    </a:lnTo>
                    <a:lnTo>
                      <a:pt x="548" y="1094"/>
                    </a:lnTo>
                    <a:lnTo>
                      <a:pt x="548" y="1094"/>
                    </a:lnTo>
                    <a:lnTo>
                      <a:pt x="573" y="1094"/>
                    </a:lnTo>
                    <a:lnTo>
                      <a:pt x="599" y="1091"/>
                    </a:lnTo>
                    <a:lnTo>
                      <a:pt x="623" y="1089"/>
                    </a:lnTo>
                    <a:lnTo>
                      <a:pt x="647" y="1085"/>
                    </a:lnTo>
                    <a:lnTo>
                      <a:pt x="672" y="1079"/>
                    </a:lnTo>
                    <a:lnTo>
                      <a:pt x="695" y="1074"/>
                    </a:lnTo>
                    <a:lnTo>
                      <a:pt x="718" y="1067"/>
                    </a:lnTo>
                    <a:lnTo>
                      <a:pt x="741" y="1058"/>
                    </a:lnTo>
                    <a:lnTo>
                      <a:pt x="764" y="1049"/>
                    </a:lnTo>
                    <a:lnTo>
                      <a:pt x="786" y="1039"/>
                    </a:lnTo>
                    <a:lnTo>
                      <a:pt x="807" y="1028"/>
                    </a:lnTo>
                    <a:lnTo>
                      <a:pt x="828" y="1017"/>
                    </a:lnTo>
                    <a:lnTo>
                      <a:pt x="848" y="1004"/>
                    </a:lnTo>
                    <a:lnTo>
                      <a:pt x="868" y="991"/>
                    </a:lnTo>
                    <a:lnTo>
                      <a:pt x="886" y="976"/>
                    </a:lnTo>
                    <a:lnTo>
                      <a:pt x="904" y="962"/>
                    </a:lnTo>
                    <a:lnTo>
                      <a:pt x="904" y="131"/>
                    </a:lnTo>
                    <a:lnTo>
                      <a:pt x="904" y="131"/>
                    </a:lnTo>
                    <a:lnTo>
                      <a:pt x="886" y="117"/>
                    </a:lnTo>
                    <a:lnTo>
                      <a:pt x="868" y="103"/>
                    </a:lnTo>
                    <a:lnTo>
                      <a:pt x="848" y="89"/>
                    </a:lnTo>
                    <a:lnTo>
                      <a:pt x="828" y="76"/>
                    </a:lnTo>
                    <a:lnTo>
                      <a:pt x="807" y="65"/>
                    </a:lnTo>
                    <a:lnTo>
                      <a:pt x="786" y="54"/>
                    </a:lnTo>
                    <a:lnTo>
                      <a:pt x="764" y="44"/>
                    </a:lnTo>
                    <a:lnTo>
                      <a:pt x="741" y="35"/>
                    </a:lnTo>
                    <a:lnTo>
                      <a:pt x="718" y="27"/>
                    </a:lnTo>
                    <a:lnTo>
                      <a:pt x="695" y="20"/>
                    </a:lnTo>
                    <a:lnTo>
                      <a:pt x="672" y="14"/>
                    </a:lnTo>
                    <a:lnTo>
                      <a:pt x="647" y="9"/>
                    </a:lnTo>
                    <a:lnTo>
                      <a:pt x="623" y="5"/>
                    </a:lnTo>
                    <a:lnTo>
                      <a:pt x="599" y="2"/>
                    </a:lnTo>
                    <a:lnTo>
                      <a:pt x="573" y="1"/>
                    </a:lnTo>
                    <a:lnTo>
                      <a:pt x="548" y="0"/>
                    </a:lnTo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8" name=""/>
              <p:cNvSpPr/>
              <p:nvPr/>
            </p:nvSpPr>
            <p:spPr>
              <a:xfrm>
                <a:off x="7707312" y="3939856"/>
                <a:ext cx="1433513" cy="1736725"/>
              </a:xfrm>
              <a:custGeom>
                <a:avLst/>
                <a:gdLst/>
                <a:cxnLst>
                  <a:cxn ang="0">
                    <a:pos x="547" y="0"/>
                  </a:cxn>
                  <a:cxn ang="0">
                    <a:pos x="490" y="3"/>
                  </a:cxn>
                  <a:cxn ang="0">
                    <a:pos x="436" y="11"/>
                  </a:cxn>
                  <a:cxn ang="0">
                    <a:pos x="384" y="25"/>
                  </a:cxn>
                  <a:cxn ang="0">
                    <a:pos x="334" y="43"/>
                  </a:cxn>
                  <a:cxn ang="0">
                    <a:pos x="286" y="66"/>
                  </a:cxn>
                  <a:cxn ang="0">
                    <a:pos x="242" y="94"/>
                  </a:cxn>
                  <a:cxn ang="0">
                    <a:pos x="198" y="125"/>
                  </a:cxn>
                  <a:cxn ang="0">
                    <a:pos x="160" y="160"/>
                  </a:cxn>
                  <a:cxn ang="0">
                    <a:pos x="124" y="199"/>
                  </a:cxn>
                  <a:cxn ang="0">
                    <a:pos x="93" y="241"/>
                  </a:cxn>
                  <a:cxn ang="0">
                    <a:pos x="66" y="286"/>
                  </a:cxn>
                  <a:cxn ang="0">
                    <a:pos x="42" y="334"/>
                  </a:cxn>
                  <a:cxn ang="0">
                    <a:pos x="25" y="385"/>
                  </a:cxn>
                  <a:cxn ang="0">
                    <a:pos x="11" y="437"/>
                  </a:cxn>
                  <a:cxn ang="0">
                    <a:pos x="3" y="491"/>
                  </a:cxn>
                  <a:cxn ang="0">
                    <a:pos x="0" y="547"/>
                  </a:cxn>
                  <a:cxn ang="0">
                    <a:pos x="0" y="575"/>
                  </a:cxn>
                  <a:cxn ang="0">
                    <a:pos x="6" y="630"/>
                  </a:cxn>
                  <a:cxn ang="0">
                    <a:pos x="17" y="683"/>
                  </a:cxn>
                  <a:cxn ang="0">
                    <a:pos x="34" y="735"/>
                  </a:cxn>
                  <a:cxn ang="0">
                    <a:pos x="53" y="784"/>
                  </a:cxn>
                  <a:cxn ang="0">
                    <a:pos x="79" y="831"/>
                  </a:cxn>
                  <a:cxn ang="0">
                    <a:pos x="109" y="875"/>
                  </a:cxn>
                  <a:cxn ang="0">
                    <a:pos x="142" y="915"/>
                  </a:cxn>
                  <a:cxn ang="0">
                    <a:pos x="180" y="952"/>
                  </a:cxn>
                  <a:cxn ang="0">
                    <a:pos x="219" y="985"/>
                  </a:cxn>
                  <a:cxn ang="0">
                    <a:pos x="264" y="1015"/>
                  </a:cxn>
                  <a:cxn ang="0">
                    <a:pos x="310" y="1041"/>
                  </a:cxn>
                  <a:cxn ang="0">
                    <a:pos x="359" y="1061"/>
                  </a:cxn>
                  <a:cxn ang="0">
                    <a:pos x="410" y="1077"/>
                  </a:cxn>
                  <a:cxn ang="0">
                    <a:pos x="464" y="1088"/>
                  </a:cxn>
                  <a:cxn ang="0">
                    <a:pos x="519" y="1094"/>
                  </a:cxn>
                  <a:cxn ang="0">
                    <a:pos x="547" y="1094"/>
                  </a:cxn>
                  <a:cxn ang="0">
                    <a:pos x="598" y="1092"/>
                  </a:cxn>
                  <a:cxn ang="0">
                    <a:pos x="646" y="1085"/>
                  </a:cxn>
                  <a:cxn ang="0">
                    <a:pos x="694" y="1074"/>
                  </a:cxn>
                  <a:cxn ang="0">
                    <a:pos x="740" y="1059"/>
                  </a:cxn>
                  <a:cxn ang="0">
                    <a:pos x="783" y="1041"/>
                  </a:cxn>
                  <a:cxn ang="0">
                    <a:pos x="825" y="1017"/>
                  </a:cxn>
                  <a:cxn ang="0">
                    <a:pos x="865" y="992"/>
                  </a:cxn>
                  <a:cxn ang="0">
                    <a:pos x="903" y="962"/>
                  </a:cxn>
                  <a:cxn ang="0">
                    <a:pos x="903" y="132"/>
                  </a:cxn>
                  <a:cxn ang="0">
                    <a:pos x="865" y="103"/>
                  </a:cxn>
                  <a:cxn ang="0">
                    <a:pos x="825" y="76"/>
                  </a:cxn>
                  <a:cxn ang="0">
                    <a:pos x="783" y="54"/>
                  </a:cxn>
                  <a:cxn ang="0">
                    <a:pos x="740" y="35"/>
                  </a:cxn>
                  <a:cxn ang="0">
                    <a:pos x="694" y="20"/>
                  </a:cxn>
                  <a:cxn ang="0">
                    <a:pos x="646" y="9"/>
                  </a:cxn>
                  <a:cxn ang="0">
                    <a:pos x="598" y="2"/>
                  </a:cxn>
                  <a:cxn ang="0">
                    <a:pos x="547" y="0"/>
                  </a:cxn>
                </a:cxnLst>
                <a:rect l="0" t="0" r="r" b="b"/>
                <a:pathLst>
                  <a:path w="903" h="1094">
                    <a:moveTo>
                      <a:pt x="547" y="0"/>
                    </a:moveTo>
                    <a:lnTo>
                      <a:pt x="547" y="0"/>
                    </a:lnTo>
                    <a:lnTo>
                      <a:pt x="519" y="1"/>
                    </a:lnTo>
                    <a:lnTo>
                      <a:pt x="490" y="3"/>
                    </a:lnTo>
                    <a:lnTo>
                      <a:pt x="464" y="7"/>
                    </a:lnTo>
                    <a:lnTo>
                      <a:pt x="436" y="11"/>
                    </a:lnTo>
                    <a:lnTo>
                      <a:pt x="410" y="18"/>
                    </a:lnTo>
                    <a:lnTo>
                      <a:pt x="384" y="25"/>
                    </a:lnTo>
                    <a:lnTo>
                      <a:pt x="359" y="33"/>
                    </a:lnTo>
                    <a:lnTo>
                      <a:pt x="334" y="43"/>
                    </a:lnTo>
                    <a:lnTo>
                      <a:pt x="310" y="54"/>
                    </a:lnTo>
                    <a:lnTo>
                      <a:pt x="286" y="66"/>
                    </a:lnTo>
                    <a:lnTo>
                      <a:pt x="264" y="80"/>
                    </a:lnTo>
                    <a:lnTo>
                      <a:pt x="242" y="94"/>
                    </a:lnTo>
                    <a:lnTo>
                      <a:pt x="219" y="109"/>
                    </a:lnTo>
                    <a:lnTo>
                      <a:pt x="198" y="125"/>
                    </a:lnTo>
                    <a:lnTo>
                      <a:pt x="180" y="143"/>
                    </a:lnTo>
                    <a:lnTo>
                      <a:pt x="160" y="160"/>
                    </a:lnTo>
                    <a:lnTo>
                      <a:pt x="142" y="179"/>
                    </a:lnTo>
                    <a:lnTo>
                      <a:pt x="124" y="199"/>
                    </a:lnTo>
                    <a:lnTo>
                      <a:pt x="109" y="220"/>
                    </a:lnTo>
                    <a:lnTo>
                      <a:pt x="93" y="241"/>
                    </a:lnTo>
                    <a:lnTo>
                      <a:pt x="79" y="263"/>
                    </a:lnTo>
                    <a:lnTo>
                      <a:pt x="66" y="286"/>
                    </a:lnTo>
                    <a:lnTo>
                      <a:pt x="53" y="310"/>
                    </a:lnTo>
                    <a:lnTo>
                      <a:pt x="42" y="334"/>
                    </a:lnTo>
                    <a:lnTo>
                      <a:pt x="34" y="359"/>
                    </a:lnTo>
                    <a:lnTo>
                      <a:pt x="25" y="385"/>
                    </a:lnTo>
                    <a:lnTo>
                      <a:pt x="17" y="410"/>
                    </a:lnTo>
                    <a:lnTo>
                      <a:pt x="11" y="437"/>
                    </a:lnTo>
                    <a:lnTo>
                      <a:pt x="6" y="464"/>
                    </a:lnTo>
                    <a:lnTo>
                      <a:pt x="3" y="491"/>
                    </a:lnTo>
                    <a:lnTo>
                      <a:pt x="0" y="519"/>
                    </a:lnTo>
                    <a:lnTo>
                      <a:pt x="0" y="547"/>
                    </a:lnTo>
                    <a:lnTo>
                      <a:pt x="0" y="547"/>
                    </a:lnTo>
                    <a:lnTo>
                      <a:pt x="0" y="575"/>
                    </a:lnTo>
                    <a:lnTo>
                      <a:pt x="3" y="603"/>
                    </a:lnTo>
                    <a:lnTo>
                      <a:pt x="6" y="630"/>
                    </a:lnTo>
                    <a:lnTo>
                      <a:pt x="11" y="658"/>
                    </a:lnTo>
                    <a:lnTo>
                      <a:pt x="17" y="683"/>
                    </a:lnTo>
                    <a:lnTo>
                      <a:pt x="25" y="710"/>
                    </a:lnTo>
                    <a:lnTo>
                      <a:pt x="34" y="735"/>
                    </a:lnTo>
                    <a:lnTo>
                      <a:pt x="42" y="760"/>
                    </a:lnTo>
                    <a:lnTo>
                      <a:pt x="53" y="784"/>
                    </a:lnTo>
                    <a:lnTo>
                      <a:pt x="66" y="808"/>
                    </a:lnTo>
                    <a:lnTo>
                      <a:pt x="79" y="831"/>
                    </a:lnTo>
                    <a:lnTo>
                      <a:pt x="93" y="853"/>
                    </a:lnTo>
                    <a:lnTo>
                      <a:pt x="109" y="875"/>
                    </a:lnTo>
                    <a:lnTo>
                      <a:pt x="124" y="895"/>
                    </a:lnTo>
                    <a:lnTo>
                      <a:pt x="142" y="915"/>
                    </a:lnTo>
                    <a:lnTo>
                      <a:pt x="160" y="934"/>
                    </a:lnTo>
                    <a:lnTo>
                      <a:pt x="180" y="952"/>
                    </a:lnTo>
                    <a:lnTo>
                      <a:pt x="198" y="969"/>
                    </a:lnTo>
                    <a:lnTo>
                      <a:pt x="219" y="985"/>
                    </a:lnTo>
                    <a:lnTo>
                      <a:pt x="242" y="1001"/>
                    </a:lnTo>
                    <a:lnTo>
                      <a:pt x="264" y="1015"/>
                    </a:lnTo>
                    <a:lnTo>
                      <a:pt x="286" y="1028"/>
                    </a:lnTo>
                    <a:lnTo>
                      <a:pt x="310" y="1041"/>
                    </a:lnTo>
                    <a:lnTo>
                      <a:pt x="334" y="1052"/>
                    </a:lnTo>
                    <a:lnTo>
                      <a:pt x="359" y="1061"/>
                    </a:lnTo>
                    <a:lnTo>
                      <a:pt x="384" y="1069"/>
                    </a:lnTo>
                    <a:lnTo>
                      <a:pt x="410" y="1077"/>
                    </a:lnTo>
                    <a:lnTo>
                      <a:pt x="436" y="1083"/>
                    </a:lnTo>
                    <a:lnTo>
                      <a:pt x="464" y="1088"/>
                    </a:lnTo>
                    <a:lnTo>
                      <a:pt x="490" y="1092"/>
                    </a:lnTo>
                    <a:lnTo>
                      <a:pt x="519" y="1094"/>
                    </a:lnTo>
                    <a:lnTo>
                      <a:pt x="547" y="1094"/>
                    </a:lnTo>
                    <a:lnTo>
                      <a:pt x="547" y="1094"/>
                    </a:lnTo>
                    <a:lnTo>
                      <a:pt x="572" y="1094"/>
                    </a:lnTo>
                    <a:lnTo>
                      <a:pt x="598" y="1092"/>
                    </a:lnTo>
                    <a:lnTo>
                      <a:pt x="622" y="1089"/>
                    </a:lnTo>
                    <a:lnTo>
                      <a:pt x="646" y="1085"/>
                    </a:lnTo>
                    <a:lnTo>
                      <a:pt x="671" y="1080"/>
                    </a:lnTo>
                    <a:lnTo>
                      <a:pt x="694" y="1074"/>
                    </a:lnTo>
                    <a:lnTo>
                      <a:pt x="717" y="1067"/>
                    </a:lnTo>
                    <a:lnTo>
                      <a:pt x="740" y="1059"/>
                    </a:lnTo>
                    <a:lnTo>
                      <a:pt x="762" y="1051"/>
                    </a:lnTo>
                    <a:lnTo>
                      <a:pt x="783" y="1041"/>
                    </a:lnTo>
                    <a:lnTo>
                      <a:pt x="806" y="1030"/>
                    </a:lnTo>
                    <a:lnTo>
                      <a:pt x="825" y="1017"/>
                    </a:lnTo>
                    <a:lnTo>
                      <a:pt x="846" y="1005"/>
                    </a:lnTo>
                    <a:lnTo>
                      <a:pt x="865" y="992"/>
                    </a:lnTo>
                    <a:lnTo>
                      <a:pt x="884" y="978"/>
                    </a:lnTo>
                    <a:lnTo>
                      <a:pt x="903" y="962"/>
                    </a:lnTo>
                    <a:lnTo>
                      <a:pt x="903" y="132"/>
                    </a:lnTo>
                    <a:lnTo>
                      <a:pt x="903" y="132"/>
                    </a:lnTo>
                    <a:lnTo>
                      <a:pt x="884" y="117"/>
                    </a:lnTo>
                    <a:lnTo>
                      <a:pt x="865" y="103"/>
                    </a:lnTo>
                    <a:lnTo>
                      <a:pt x="846" y="90"/>
                    </a:lnTo>
                    <a:lnTo>
                      <a:pt x="825" y="76"/>
                    </a:lnTo>
                    <a:lnTo>
                      <a:pt x="806" y="65"/>
                    </a:lnTo>
                    <a:lnTo>
                      <a:pt x="783" y="54"/>
                    </a:lnTo>
                    <a:lnTo>
                      <a:pt x="762" y="44"/>
                    </a:lnTo>
                    <a:lnTo>
                      <a:pt x="740" y="35"/>
                    </a:lnTo>
                    <a:lnTo>
                      <a:pt x="717" y="28"/>
                    </a:lnTo>
                    <a:lnTo>
                      <a:pt x="694" y="20"/>
                    </a:lnTo>
                    <a:lnTo>
                      <a:pt x="671" y="14"/>
                    </a:lnTo>
                    <a:lnTo>
                      <a:pt x="646" y="9"/>
                    </a:lnTo>
                    <a:lnTo>
                      <a:pt x="622" y="5"/>
                    </a:lnTo>
                    <a:lnTo>
                      <a:pt x="598" y="2"/>
                    </a:lnTo>
                    <a:lnTo>
                      <a:pt x="572" y="1"/>
                    </a:lnTo>
                    <a:lnTo>
                      <a:pt x="547" y="0"/>
                    </a:lnTo>
                  </a:path>
                </a:pathLst>
              </a:cu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9" name=""/>
              <p:cNvSpPr/>
              <p:nvPr/>
            </p:nvSpPr>
            <p:spPr>
              <a:xfrm>
                <a:off x="7716837" y="0"/>
                <a:ext cx="1428750" cy="950913"/>
              </a:xfrm>
              <a:custGeom>
                <a:avLst/>
                <a:gdLst/>
                <a:cxnLst>
                  <a:cxn ang="0">
                    <a:pos x="900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1" y="27"/>
                  </a:cxn>
                  <a:cxn ang="0">
                    <a:pos x="0" y="53"/>
                  </a:cxn>
                  <a:cxn ang="0">
                    <a:pos x="0" y="53"/>
                  </a:cxn>
                  <a:cxn ang="0">
                    <a:pos x="1" y="81"/>
                  </a:cxn>
                  <a:cxn ang="0">
                    <a:pos x="3" y="108"/>
                  </a:cxn>
                  <a:cxn ang="0">
                    <a:pos x="7" y="136"/>
                  </a:cxn>
                  <a:cxn ang="0">
                    <a:pos x="12" y="164"/>
                  </a:cxn>
                  <a:cxn ang="0">
                    <a:pos x="18" y="189"/>
                  </a:cxn>
                  <a:cxn ang="0">
                    <a:pos x="25" y="216"/>
                  </a:cxn>
                  <a:cxn ang="0">
                    <a:pos x="34" y="241"/>
                  </a:cxn>
                  <a:cxn ang="0">
                    <a:pos x="43" y="265"/>
                  </a:cxn>
                  <a:cxn ang="0">
                    <a:pos x="54" y="290"/>
                  </a:cxn>
                  <a:cxn ang="0">
                    <a:pos x="66" y="314"/>
                  </a:cxn>
                  <a:cxn ang="0">
                    <a:pos x="80" y="336"/>
                  </a:cxn>
                  <a:cxn ang="0">
                    <a:pos x="94" y="358"/>
                  </a:cxn>
                  <a:cxn ang="0">
                    <a:pos x="109" y="380"/>
                  </a:cxn>
                  <a:cxn ang="0">
                    <a:pos x="125" y="400"/>
                  </a:cxn>
                  <a:cxn ang="0">
                    <a:pos x="143" y="420"/>
                  </a:cxn>
                  <a:cxn ang="0">
                    <a:pos x="160" y="440"/>
                  </a:cxn>
                  <a:cxn ang="0">
                    <a:pos x="180" y="458"/>
                  </a:cxn>
                  <a:cxn ang="0">
                    <a:pos x="199" y="476"/>
                  </a:cxn>
                  <a:cxn ang="0">
                    <a:pos x="220" y="491"/>
                  </a:cxn>
                  <a:cxn ang="0">
                    <a:pos x="242" y="507"/>
                  </a:cxn>
                  <a:cxn ang="0">
                    <a:pos x="264" y="521"/>
                  </a:cxn>
                  <a:cxn ang="0">
                    <a:pos x="286" y="534"/>
                  </a:cxn>
                  <a:cxn ang="0">
                    <a:pos x="311" y="546"/>
                  </a:cxn>
                  <a:cxn ang="0">
                    <a:pos x="335" y="557"/>
                  </a:cxn>
                  <a:cxn ang="0">
                    <a:pos x="359" y="566"/>
                  </a:cxn>
                  <a:cxn ang="0">
                    <a:pos x="385" y="575"/>
                  </a:cxn>
                  <a:cxn ang="0">
                    <a:pos x="410" y="583"/>
                  </a:cxn>
                  <a:cxn ang="0">
                    <a:pos x="437" y="588"/>
                  </a:cxn>
                  <a:cxn ang="0">
                    <a:pos x="464" y="594"/>
                  </a:cxn>
                  <a:cxn ang="0">
                    <a:pos x="491" y="597"/>
                  </a:cxn>
                  <a:cxn ang="0">
                    <a:pos x="520" y="599"/>
                  </a:cxn>
                  <a:cxn ang="0">
                    <a:pos x="547" y="599"/>
                  </a:cxn>
                  <a:cxn ang="0">
                    <a:pos x="547" y="599"/>
                  </a:cxn>
                  <a:cxn ang="0">
                    <a:pos x="573" y="599"/>
                  </a:cxn>
                  <a:cxn ang="0">
                    <a:pos x="597" y="597"/>
                  </a:cxn>
                  <a:cxn ang="0">
                    <a:pos x="621" y="595"/>
                  </a:cxn>
                  <a:cxn ang="0">
                    <a:pos x="646" y="591"/>
                  </a:cxn>
                  <a:cxn ang="0">
                    <a:pos x="670" y="586"/>
                  </a:cxn>
                  <a:cxn ang="0">
                    <a:pos x="693" y="581"/>
                  </a:cxn>
                  <a:cxn ang="0">
                    <a:pos x="715" y="573"/>
                  </a:cxn>
                  <a:cxn ang="0">
                    <a:pos x="739" y="565"/>
                  </a:cxn>
                  <a:cxn ang="0">
                    <a:pos x="761" y="556"/>
                  </a:cxn>
                  <a:cxn ang="0">
                    <a:pos x="782" y="547"/>
                  </a:cxn>
                  <a:cxn ang="0">
                    <a:pos x="803" y="536"/>
                  </a:cxn>
                  <a:cxn ang="0">
                    <a:pos x="824" y="525"/>
                  </a:cxn>
                  <a:cxn ang="0">
                    <a:pos x="844" y="513"/>
                  </a:cxn>
                  <a:cxn ang="0">
                    <a:pos x="864" y="500"/>
                  </a:cxn>
                  <a:cxn ang="0">
                    <a:pos x="882" y="486"/>
                  </a:cxn>
                  <a:cxn ang="0">
                    <a:pos x="900" y="471"/>
                  </a:cxn>
                  <a:cxn ang="0">
                    <a:pos x="900" y="0"/>
                  </a:cxn>
                </a:cxnLst>
                <a:rect l="0" t="0" r="r" b="b"/>
                <a:pathLst>
                  <a:path w="900" h="599">
                    <a:moveTo>
                      <a:pt x="900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1" y="27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1" y="81"/>
                    </a:lnTo>
                    <a:lnTo>
                      <a:pt x="3" y="108"/>
                    </a:lnTo>
                    <a:lnTo>
                      <a:pt x="7" y="136"/>
                    </a:lnTo>
                    <a:lnTo>
                      <a:pt x="12" y="164"/>
                    </a:lnTo>
                    <a:lnTo>
                      <a:pt x="18" y="189"/>
                    </a:lnTo>
                    <a:lnTo>
                      <a:pt x="25" y="216"/>
                    </a:lnTo>
                    <a:lnTo>
                      <a:pt x="34" y="241"/>
                    </a:lnTo>
                    <a:lnTo>
                      <a:pt x="43" y="265"/>
                    </a:lnTo>
                    <a:lnTo>
                      <a:pt x="54" y="290"/>
                    </a:lnTo>
                    <a:lnTo>
                      <a:pt x="66" y="314"/>
                    </a:lnTo>
                    <a:lnTo>
                      <a:pt x="80" y="336"/>
                    </a:lnTo>
                    <a:lnTo>
                      <a:pt x="94" y="358"/>
                    </a:lnTo>
                    <a:lnTo>
                      <a:pt x="109" y="380"/>
                    </a:lnTo>
                    <a:lnTo>
                      <a:pt x="125" y="400"/>
                    </a:lnTo>
                    <a:lnTo>
                      <a:pt x="143" y="420"/>
                    </a:lnTo>
                    <a:lnTo>
                      <a:pt x="160" y="440"/>
                    </a:lnTo>
                    <a:lnTo>
                      <a:pt x="180" y="458"/>
                    </a:lnTo>
                    <a:lnTo>
                      <a:pt x="199" y="476"/>
                    </a:lnTo>
                    <a:lnTo>
                      <a:pt x="220" y="491"/>
                    </a:lnTo>
                    <a:lnTo>
                      <a:pt x="242" y="507"/>
                    </a:lnTo>
                    <a:lnTo>
                      <a:pt x="264" y="521"/>
                    </a:lnTo>
                    <a:lnTo>
                      <a:pt x="286" y="534"/>
                    </a:lnTo>
                    <a:lnTo>
                      <a:pt x="311" y="546"/>
                    </a:lnTo>
                    <a:lnTo>
                      <a:pt x="335" y="557"/>
                    </a:lnTo>
                    <a:lnTo>
                      <a:pt x="359" y="566"/>
                    </a:lnTo>
                    <a:lnTo>
                      <a:pt x="385" y="575"/>
                    </a:lnTo>
                    <a:lnTo>
                      <a:pt x="410" y="583"/>
                    </a:lnTo>
                    <a:lnTo>
                      <a:pt x="437" y="588"/>
                    </a:lnTo>
                    <a:lnTo>
                      <a:pt x="464" y="594"/>
                    </a:lnTo>
                    <a:lnTo>
                      <a:pt x="491" y="597"/>
                    </a:lnTo>
                    <a:lnTo>
                      <a:pt x="520" y="599"/>
                    </a:lnTo>
                    <a:lnTo>
                      <a:pt x="547" y="599"/>
                    </a:lnTo>
                    <a:lnTo>
                      <a:pt x="547" y="599"/>
                    </a:lnTo>
                    <a:lnTo>
                      <a:pt x="573" y="599"/>
                    </a:lnTo>
                    <a:lnTo>
                      <a:pt x="597" y="597"/>
                    </a:lnTo>
                    <a:lnTo>
                      <a:pt x="621" y="595"/>
                    </a:lnTo>
                    <a:lnTo>
                      <a:pt x="646" y="591"/>
                    </a:lnTo>
                    <a:lnTo>
                      <a:pt x="670" y="586"/>
                    </a:lnTo>
                    <a:lnTo>
                      <a:pt x="693" y="581"/>
                    </a:lnTo>
                    <a:lnTo>
                      <a:pt x="715" y="573"/>
                    </a:lnTo>
                    <a:lnTo>
                      <a:pt x="739" y="565"/>
                    </a:lnTo>
                    <a:lnTo>
                      <a:pt x="761" y="556"/>
                    </a:lnTo>
                    <a:lnTo>
                      <a:pt x="782" y="547"/>
                    </a:lnTo>
                    <a:lnTo>
                      <a:pt x="803" y="536"/>
                    </a:lnTo>
                    <a:lnTo>
                      <a:pt x="824" y="525"/>
                    </a:lnTo>
                    <a:lnTo>
                      <a:pt x="844" y="513"/>
                    </a:lnTo>
                    <a:lnTo>
                      <a:pt x="864" y="500"/>
                    </a:lnTo>
                    <a:lnTo>
                      <a:pt x="882" y="486"/>
                    </a:lnTo>
                    <a:lnTo>
                      <a:pt x="900" y="471"/>
                    </a:lnTo>
                    <a:lnTo>
                      <a:pt x="900" y="0"/>
                    </a:ln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50" name=""/>
            <p:cNvGrpSpPr/>
            <p:nvPr userDrawn="1"/>
          </p:nvGrpSpPr>
          <p:grpSpPr>
            <a:xfrm rot="0">
              <a:off x="5124362" y="-892801"/>
              <a:ext cx="1828487" cy="3920881"/>
              <a:chOff x="3428815" y="-892801"/>
              <a:chExt cx="1785874" cy="3920881"/>
            </a:xfrm>
          </p:grpSpPr>
          <p:sp>
            <p:nvSpPr>
              <p:cNvPr id="51" name=""/>
              <p:cNvSpPr/>
              <p:nvPr/>
            </p:nvSpPr>
            <p:spPr>
              <a:xfrm>
                <a:off x="3428815" y="136666"/>
                <a:ext cx="1785874" cy="1785874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"/>
              <p:cNvSpPr/>
              <p:nvPr/>
            </p:nvSpPr>
            <p:spPr>
              <a:xfrm>
                <a:off x="3428815" y="1242206"/>
                <a:ext cx="1785874" cy="1785874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"/>
              <p:cNvSpPr/>
              <p:nvPr/>
            </p:nvSpPr>
            <p:spPr>
              <a:xfrm rot="17638218">
                <a:off x="3428952" y="-892801"/>
                <a:ext cx="1785600" cy="1785600"/>
              </a:xfrm>
              <a:prstGeom prst="chord">
                <a:avLst>
                  <a:gd name="adj1" fmla="val 3998885"/>
                  <a:gd name="adj2" fmla="val 1473824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142953" y="4121148"/>
            <a:ext cx="10363091" cy="1362075"/>
          </a:xfrm>
        </p:spPr>
        <p:txBody>
          <a:bodyPr anchor="t"/>
          <a:lstStyle>
            <a:lvl1pPr algn="r">
              <a:defRPr sz="4800" b="0" cap="all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1142953" y="3571876"/>
            <a:ext cx="10363091" cy="549272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1099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DC6F400-4D2A-43A0-B9E9-D827A02281C0}" type="datetime1">
              <a:rPr lang="ko-KR" altLang="en-US"/>
              <a:pPr>
                <a:defRPr lang="ko-KR" altLang="en-US"/>
              </a:pPr>
              <a:t>2016-09-22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737054" y="6356350"/>
            <a:ext cx="2717763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3" y="1600200"/>
            <a:ext cx="53847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35" y="1600200"/>
            <a:ext cx="53847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E850684D-1D1C-49C3-9C00-6F9504B3144A}" type="datetime1">
              <a:rPr lang="ko-KR" altLang="en-US"/>
              <a:pPr>
                <a:defRPr lang="ko-KR" altLang="en-US"/>
              </a:pPr>
              <a:t>2016-09-22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0"/>
            <a:ext cx="19045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607916-B9B2-42C7-9AAF-D419E5B18882}" type="datetime1">
              <a:rPr lang="ko-KR" altLang="en-US"/>
              <a:pPr>
                <a:defRPr lang="ko-KR" altLang="en-US"/>
              </a:pPr>
              <a:t>2016-09-22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1099" y="274638"/>
            <a:ext cx="8692826" cy="939784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idx="9"/>
          </p:nvPr>
        </p:nvSpPr>
        <p:spPr>
          <a:xfrm>
            <a:off x="608031" y="1643063"/>
            <a:ext cx="10972685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3" y="6356350"/>
            <a:ext cx="2844770" cy="365125"/>
          </a:xfrm>
        </p:spPr>
        <p:txBody>
          <a:bodyPr/>
          <a:lstStyle/>
          <a:p>
            <a:pPr>
              <a:defRPr lang="ko-KR" altLang="en-US"/>
            </a:pPr>
            <a:fld id="{E55865CD-0950-4A0B-8BF5-7C96D1A69439}" type="datetime1">
              <a:rPr lang="ko-KR" altLang="en-US"/>
              <a:pPr>
                <a:defRPr lang="ko-KR" altLang="en-US"/>
              </a:pPr>
              <a:t>2016-09-22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9143927" y="561968"/>
            <a:ext cx="243679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09" y="6356350"/>
            <a:ext cx="2844770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1099" y="274638"/>
            <a:ext cx="8692826" cy="93978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3" y="1600200"/>
            <a:ext cx="5384743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35" y="1600200"/>
            <a:ext cx="5384743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1" y="3984220"/>
            <a:ext cx="5384743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5972" y="3984220"/>
            <a:ext cx="5384743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3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79E099E1-FE5F-4730-97B6-730C770886D5}" type="datetime1">
              <a:rPr lang="ko-KR" altLang="en-US"/>
              <a:pPr>
                <a:defRPr lang="ko-KR" altLang="en-US"/>
              </a:pPr>
              <a:t>2016-09-22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9143927" y="561968"/>
            <a:ext cx="243835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09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476448" y="4938720"/>
            <a:ext cx="7315123" cy="471500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476448" y="808045"/>
            <a:ext cx="7315123" cy="4114800"/>
          </a:xfrm>
          <a:solidFill>
            <a:schemeClr val="accent2">
              <a:lumMod val="90000"/>
              <a:lumOff val="10000"/>
            </a:schemeClr>
          </a:solidFill>
          <a:ln w="28575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476448" y="5410220"/>
            <a:ext cx="7315123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>
          <a:xfrm>
            <a:off x="621366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F410934-3023-426B-ACDC-C86D3279A7D2}" type="datetime1">
              <a:rPr lang="ko-KR" altLang="en-US"/>
              <a:pPr>
                <a:defRPr lang="ko-KR" altLang="en-US"/>
              </a:pPr>
              <a:t>2016-09-22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>
          <a:xfrm>
            <a:off x="4762441" y="6356350"/>
            <a:ext cx="2596847" cy="365125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>
          <a:xfrm>
            <a:off x="8791956" y="6356350"/>
            <a:ext cx="284477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0" y="0"/>
            <a:ext cx="19045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잔상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1099" y="274638"/>
            <a:ext cx="8692826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51099" y="1428736"/>
            <a:ext cx="11289674" cy="469742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51099" y="6356350"/>
            <a:ext cx="284477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145D2DC5-D981-478C-96F2-D19A5FDA4D1C}" type="datetime1">
              <a:rPr lang="ko-KR" altLang="en-US"/>
              <a:pPr>
                <a:defRPr lang="ko-KR" altLang="en-US"/>
              </a:pPr>
              <a:t>2016-09-22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9143927" y="561968"/>
            <a:ext cx="2596847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96003" y="6356350"/>
            <a:ext cx="284477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0" y="0"/>
            <a:ext cx="19045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190456" y="356848"/>
            <a:ext cx="95249" cy="7858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Font typeface="Arial"/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22300" indent="-2667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90600" indent="-2667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46200" indent="-266700" algn="l" defTabSz="914400" rtl="0" eaLnBrk="1" latinLnBrk="1" hangingPunct="1">
        <a:spcBef>
          <a:spcPct val="20000"/>
        </a:spcBef>
        <a:buFont typeface="Arial"/>
        <a:buChar char="–"/>
        <a:defRPr sz="18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701800" indent="-2667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57400" indent="-2667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425700" indent="-2667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2781300" indent="-2667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accent2"/>
          </a:solidFill>
          <a:latin typeface="+mn-lt"/>
          <a:ea typeface="+mn-ea"/>
          <a:cs typeface="+mn-cs"/>
        </a:defRPr>
      </a:lvl8pPr>
      <a:lvl9pPr marL="3136900" indent="-2667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343405" y="2411402"/>
            <a:ext cx="8572471" cy="10175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 lang="ko-KR" altLang="en-US"/>
            </a:pPr>
            <a:r>
              <a:rPr lang="ko-KR" altLang="en-US"/>
              <a:t>2</a:t>
            </a:r>
            <a:r>
              <a:rPr lang="en-US" altLang="ko-KR"/>
              <a:t>D</a:t>
            </a:r>
            <a:r>
              <a:rPr lang="ko-KR" altLang="en-US"/>
              <a:t>게임 프로그래밍</a:t>
            </a:r>
            <a:r>
              <a:rPr lang="en-US" altLang="ko-KR"/>
              <a:t> </a:t>
            </a:r>
            <a:r>
              <a:rPr lang="ko-KR" altLang="en-US"/>
              <a:t>1차발표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62485" y="3429000"/>
            <a:ext cx="8534310" cy="67628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 lang="ko-KR" altLang="en-US"/>
            </a:pPr>
            <a:r>
              <a:rPr lang="ko-KR" altLang="en-US"/>
              <a:t>2013182036 임영규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3558000" y="5733288"/>
            <a:ext cx="5076000" cy="979200"/>
          </a:xfrm>
          <a:noFill/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290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pattFill prst="dotGrid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*</a:t>
            </a:r>
            <a:r>
              <a:rPr lang="ko-KR" altLang="en-US" sz="230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pattFill prst="dotGrid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쉽고 간단한 슈팅게임</a:t>
            </a:r>
            <a:endParaRPr lang="ko-KR" altLang="en-US" sz="230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pattFill prst="dotGrid">
                <a:fgClr>
                  <a:schemeClr val="accent1"/>
                </a:fgClr>
                <a:bgClr>
                  <a:schemeClr val="bg1"/>
                </a:bgClr>
              </a:patt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  <a:p>
            <a:pPr>
              <a:defRPr lang="ko-KR" altLang="en-US"/>
            </a:pPr>
            <a:r>
              <a:rPr lang="ko-KR" altLang="en-US" sz="290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pattFill prst="dotGrid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*</a:t>
            </a:r>
            <a:r>
              <a:rPr lang="ko-KR" altLang="en-US" sz="150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pattFill prst="dotGrid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간단한 조작으로 중독성이 있음</a:t>
            </a:r>
            <a:endParaRPr lang="ko-KR" altLang="en-US" sz="150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pattFill prst="dotGrid">
                <a:fgClr>
                  <a:schemeClr val="accent1"/>
                </a:fgClr>
                <a:bgClr>
                  <a:schemeClr val="bg1"/>
                </a:bgClr>
              </a:patt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53619" y="1376743"/>
            <a:ext cx="6084761" cy="4104514"/>
          </a:xfrm>
          <a:prstGeom prst="rect">
            <a:avLst/>
          </a:prstGeom>
        </p:spPr>
      </p:pic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2032000" y="537845"/>
          <a:ext cx="8128000" cy="7308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28000"/>
              </a:tblGrid>
              <a:tr h="73088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3400"/>
                        <a:t>방향을 맞춰 날려라!</a:t>
                      </a:r>
                      <a:endParaRPr lang="ko-KR" altLang="en-US" sz="3400"/>
                    </a:p>
                  </a:txBody>
                  <a:tcPr marL="91440" marR="91440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3725361" y="276542"/>
            <a:ext cx="4741278" cy="939784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pattFill prst="dotGrid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게임방법</a:t>
            </a:r>
            <a:endParaRPr lang="ko-KR" altLang="en-US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pattFill prst="dotGrid">
                <a:fgClr>
                  <a:schemeClr val="accent1"/>
                </a:fgClr>
                <a:bgClr>
                  <a:schemeClr val="bg1"/>
                </a:bgClr>
              </a:patt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  <p:pic>
        <p:nvPicPr>
          <p:cNvPr id="3" name="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tretch>
            <a:fillRect/>
          </a:stretch>
        </p:blipFill>
        <p:spPr>
          <a:xfrm>
            <a:off x="1310911" y="1207827"/>
            <a:ext cx="4497053" cy="2596870"/>
          </a:xfrm>
          <a:prstGeom prst="rect">
            <a:avLst/>
          </a:prstGeom>
        </p:spPr>
      </p:pic>
      <p:pic>
        <p:nvPicPr>
          <p:cNvPr id="4" name=""/>
          <p:cNvPicPr>
            <a:picLocks noGrp="1" noChangeAspect="1"/>
          </p:cNvPicPr>
          <p:nvPr>
            <p:ph sz="quarter" idx="2"/>
          </p:nvPr>
        </p:nvPicPr>
        <p:blipFill rotWithShape="1">
          <a:blip r:embed="rId3"/>
          <a:stretch>
            <a:fillRect/>
          </a:stretch>
        </p:blipFill>
        <p:spPr>
          <a:xfrm>
            <a:off x="6312027" y="1216326"/>
            <a:ext cx="4608577" cy="2579873"/>
          </a:xfrm>
          <a:prstGeom prst="rect">
            <a:avLst/>
          </a:prstGeom>
        </p:spPr>
      </p:pic>
      <p:pic>
        <p:nvPicPr>
          <p:cNvPr id="5" name=""/>
          <p:cNvPicPr>
            <a:picLocks noGrp="1" noChangeAspect="1"/>
          </p:cNvPicPr>
          <p:nvPr>
            <p:ph sz="quarter" idx="3"/>
          </p:nvPr>
        </p:nvPicPr>
        <p:blipFill rotWithShape="1">
          <a:blip r:embed="rId4"/>
          <a:stretch>
            <a:fillRect/>
          </a:stretch>
        </p:blipFill>
        <p:spPr>
          <a:xfrm>
            <a:off x="1310911" y="3981243"/>
            <a:ext cx="4497053" cy="2596871"/>
          </a:xfrm>
          <a:prstGeom prst="rect">
            <a:avLst/>
          </a:prstGeom>
        </p:spPr>
      </p:pic>
      <p:pic>
        <p:nvPicPr>
          <p:cNvPr id="6" name=""/>
          <p:cNvPicPr>
            <a:picLocks noGrp="1" noChangeAspect="1"/>
          </p:cNvPicPr>
          <p:nvPr>
            <p:ph sz="quarter" idx="4"/>
          </p:nvPr>
        </p:nvPicPr>
        <p:blipFill rotWithShape="1">
          <a:blip r:embed="rId5"/>
          <a:stretch>
            <a:fillRect/>
          </a:stretch>
        </p:blipFill>
        <p:spPr>
          <a:xfrm>
            <a:off x="6312027" y="3981243"/>
            <a:ext cx="4608577" cy="2579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335280" y="1124711"/>
          <a:ext cx="11738776" cy="56801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957108"/>
                <a:gridCol w="4869179"/>
                <a:gridCol w="3912489"/>
              </a:tblGrid>
              <a:tr h="11233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최소 범위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추가 범위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1233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방향 컨트롤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좌우 방향키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180도 회전의  자연스러운 움직임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1233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게임 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공을 날려 벽돌을 피격시 파괴되면서 공 방향이 바뀜</a:t>
                      </a:r>
                      <a:endParaRPr lang="ko-KR" altLang="en-US"/>
                    </a:p>
                    <a:p>
                      <a:pPr>
                        <a:defRPr lang="ko-KR" altLang="en-US"/>
                      </a:pP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/>
                        <a:t>초록색 공을 지날때마다 공 개수가 늘어남</a:t>
                      </a:r>
                      <a:endParaRPr lang="ko-KR" altLang="en-US"/>
                    </a:p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벽돌의 내구도 증가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1233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사운드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공을 날림, 벽돌 충돌 , 초록색 공 획득시 소리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233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난이도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한번 씩 공을 날린 후 공이 다시  돌아오면  벽돌이    추가됨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2032000" y="188594"/>
          <a:ext cx="8128000" cy="901911"/>
        </p:xfrm>
        <a:graphic>
          <a:graphicData uri="http://schemas.openxmlformats.org/drawingml/2006/table">
            <a:tbl>
              <a:tblPr firstRow="1" bandRow="1">
                <a:tableStyleId>{656A6DC8-C47D-4E6D-BBC8-75E592D87017}</a:tableStyleId>
              </a:tblPr>
              <a:tblGrid>
                <a:gridCol w="8128000"/>
              </a:tblGrid>
              <a:tr h="9019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3500">
                          <a:ln w="9525" cap="flat" cmpd="sng" algn="ctr">
                            <a:solidFill>
                              <a:schemeClr val="accent1">
                                <a:shade val="95000"/>
                                <a:satMod val="105000"/>
                              </a:schemeClr>
                            </a:solidFill>
                            <a:prstDash val="solid"/>
                            <a:round/>
                          </a:ln>
                          <a:pattFill prst="dotGrid">
                            <a:fgClr>
                              <a:schemeClr val="accent1"/>
                            </a:fgClr>
                            <a:bgClr>
                              <a:schemeClr val="bg1"/>
                            </a:bgClr>
                          </a:pattFill>
                          <a:effectLst>
                            <a:glow rad="127000">
                              <a:schemeClr val="accent1">
                                <a:satMod val="175000"/>
                                <a:alpha val="50000"/>
                              </a:schemeClr>
                            </a:glow>
                          </a:effectLst>
                        </a:rPr>
                        <a:t>개발 범위</a:t>
                      </a:r>
                      <a:endParaRPr lang="ko-KR" altLang="en-US" sz="3500">
                        <a:ln w="9525" cap="flat" cmpd="sng" algn="ctr">
                          <a:solidFill>
                            <a:schemeClr val="accent1">
                              <a:shade val="95000"/>
                              <a:satMod val="105000"/>
                            </a:schemeClr>
                          </a:solidFill>
                          <a:prstDash val="solid"/>
                          <a:round/>
                        </a:ln>
                        <a:pattFill prst="dotGrid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  <a:effectLst>
                          <a:glow rad="127000">
                            <a:schemeClr val="accent1">
                              <a:satMod val="175000"/>
                              <a:alpha val="50000"/>
                            </a:schemeClr>
                          </a:glow>
                        </a:effectLst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1415414" y="1340739"/>
          <a:ext cx="9100186" cy="52566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40180"/>
                <a:gridCol w="7660006"/>
              </a:tblGrid>
              <a:tr h="525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1주차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리소스 수집, 기본 화면 구성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25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2주차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방향키 입력, 제대로 입력받는지 확인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25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3주차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공과 벽돌 구현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25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4주차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시작 메뉴와 일시정지 메뉴 등 처리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25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5주차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공과 벽돌의 충돌 및 중간점검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25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6주차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사운드 및 메뉴 추가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25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7주차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공을 던진 후 다음 벽돌생성 연결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25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8주차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벽돌이 새로 생성될 때 내구도 증가 구현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25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9주차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밸런스 조절 및 디테일 작업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25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10주차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최종 점검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2032000" y="332612"/>
          <a:ext cx="8128000" cy="757893"/>
        </p:xfrm>
        <a:graphic>
          <a:graphicData uri="http://schemas.openxmlformats.org/drawingml/2006/table">
            <a:tbl>
              <a:tblPr firstRow="1" bandRow="1">
                <a:tableStyleId>{35B5AC75-323D-4BF5-8D33-902B30104892}</a:tableStyleId>
              </a:tblPr>
              <a:tblGrid>
                <a:gridCol w="8128000"/>
              </a:tblGrid>
              <a:tr h="75789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3300">
                          <a:ln w="9525" cap="flat" cmpd="sng" algn="ctr">
                            <a:solidFill>
                              <a:schemeClr val="accent1">
                                <a:shade val="95000"/>
                                <a:satMod val="105000"/>
                              </a:schemeClr>
                            </a:solidFill>
                            <a:prstDash val="solid"/>
                            <a:round/>
                          </a:ln>
                          <a:pattFill prst="dotGrid">
                            <a:fgClr>
                              <a:schemeClr val="accent1"/>
                            </a:fgClr>
                            <a:bgClr>
                              <a:schemeClr val="bg1"/>
                            </a:bgClr>
                          </a:pattFill>
                          <a:effectLst>
                            <a:glow rad="127000">
                              <a:schemeClr val="accent1">
                                <a:satMod val="175000"/>
                                <a:alpha val="50000"/>
                              </a:schemeClr>
                            </a:glow>
                          </a:effectLst>
                        </a:rPr>
                        <a:t>개발 계획</a:t>
                      </a:r>
                      <a:endParaRPr lang="ko-KR" altLang="en-US" sz="3300">
                        <a:ln w="9525" cap="flat" cmpd="sng" algn="ctr">
                          <a:solidFill>
                            <a:schemeClr val="accent1">
                              <a:shade val="95000"/>
                              <a:satMod val="105000"/>
                            </a:schemeClr>
                          </a:solidFill>
                          <a:prstDash val="solid"/>
                          <a:round/>
                        </a:ln>
                        <a:pattFill prst="dotGrid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  <a:effectLst>
                          <a:glow rad="127000">
                            <a:schemeClr val="accent1">
                              <a:satMod val="175000"/>
                              <a:alpha val="50000"/>
                            </a:schemeClr>
                          </a:glow>
                        </a:effectLst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749587" y="328945"/>
            <a:ext cx="8692826" cy="939784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pattFill prst="dotGrid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자체 평가</a:t>
            </a:r>
            <a:endParaRPr lang="ko-KR" altLang="en-US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pattFill prst="dotGrid">
                <a:fgClr>
                  <a:schemeClr val="accent1"/>
                </a:fgClr>
                <a:bgClr>
                  <a:schemeClr val="bg1"/>
                </a:bgClr>
              </a:patt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2032000" y="1268729"/>
          <a:ext cx="8133080" cy="525665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64000"/>
                <a:gridCol w="4069080"/>
              </a:tblGrid>
              <a:tr h="7509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2500"/>
                        <a:t>평가항목</a:t>
                      </a:r>
                      <a:endParaRPr lang="ko-KR" altLang="en-US" sz="25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평가</a:t>
                      </a:r>
                      <a:endParaRPr lang="ko-KR" altLang="en-US"/>
                    </a:p>
                    <a:p>
                      <a:pPr>
                        <a:defRPr lang="ko-KR" altLang="en-US"/>
                      </a:pPr>
                      <a:r>
                        <a:rPr lang="ko-KR" altLang="en-US" sz="1600"/>
                        <a:t>(</a:t>
                      </a:r>
                      <a:r>
                        <a:rPr lang="en-US" altLang="ko-KR" sz="1600"/>
                        <a:t>A:</a:t>
                      </a:r>
                      <a:r>
                        <a:rPr lang="ko-KR" altLang="en-US" sz="1600"/>
                        <a:t>매우잘함 </a:t>
                      </a:r>
                      <a:r>
                        <a:rPr lang="en-US" altLang="ko-KR" sz="1600"/>
                        <a:t>B:</a:t>
                      </a:r>
                      <a:r>
                        <a:rPr lang="ko-KR" altLang="en-US" sz="1600"/>
                        <a:t>잘함 </a:t>
                      </a:r>
                      <a:r>
                        <a:rPr lang="en-US" altLang="ko-KR" sz="1600"/>
                        <a:t>C:</a:t>
                      </a:r>
                      <a:r>
                        <a:rPr lang="ko-KR" altLang="en-US" sz="1600"/>
                        <a:t>보통 </a:t>
                      </a:r>
                      <a:r>
                        <a:rPr lang="en-US" altLang="ko-KR" sz="1600"/>
                        <a:t>D:</a:t>
                      </a:r>
                      <a:r>
                        <a:rPr lang="ko-KR" altLang="en-US" sz="1600"/>
                        <a:t>못함 </a:t>
                      </a:r>
                      <a:r>
                        <a:rPr lang="en-US" altLang="ko-KR" sz="1600"/>
                        <a:t>E</a:t>
                      </a:r>
                      <a:r>
                        <a:rPr lang="ko-KR" altLang="en-US" sz="1600"/>
                        <a:t>:매우못함)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7509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발표자료에 포함할 내용을 다 포함했는가?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7509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게임컨셉이 잘 표현되었는가?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C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7509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게임 핵심 메카닉의 제시가 잘 되었는가?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C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7509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게임 실행 흐름이 잘 표현되었는가?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7509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개발 범위가 구체적이며, 측정 가능한가?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7509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개발 계획이 구체적이며 실행 가능한가?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잔상">
  <a:themeElements>
    <a:clrScheme name="잔상">
      <a:dk1>
        <a:srgbClr val="7b4d7c"/>
      </a:dk1>
      <a:lt1>
        <a:srgbClr val="f3f0f4"/>
      </a:lt1>
      <a:dk2>
        <a:srgbClr val="888888"/>
      </a:dk2>
      <a:lt2>
        <a:srgbClr val="5a3452"/>
      </a:lt2>
      <a:accent1>
        <a:srgbClr val="cd1973"/>
      </a:accent1>
      <a:accent2>
        <a:srgbClr val="3a3a3a"/>
      </a:accent2>
      <a:accent3>
        <a:srgbClr val="5e2856"/>
      </a:accent3>
      <a:accent4>
        <a:srgbClr val="525252"/>
      </a:accent4>
      <a:accent5>
        <a:srgbClr val="841490"/>
      </a:accent5>
      <a:accent6>
        <a:srgbClr val="4686ba"/>
      </a:accent6>
      <a:hlink>
        <a:srgbClr val="fe19ff"/>
      </a:hlink>
      <a:folHlink>
        <a:srgbClr val="ffccff"/>
      </a:folHlink>
    </a:clrScheme>
    <a:fontScheme name="잔상">
      <a:majorFont>
        <a:latin typeface="Arial"/>
        <a:ea typeface=""/>
        <a:cs typeface=""/>
        <a:font script="Jpan" typeface="MS PGothic"/>
        <a:font script="Hang" typeface="한컴 윤체 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체 L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잔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69000">
              <a:schemeClr val="phClr">
                <a:tint val="99000"/>
                <a:shade val="80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rect">
            <a:fillToRect t="-50000" r="70000" b="180000"/>
          </a:path>
        </a:gradFill>
        <a:gradFill rotWithShape="1">
          <a:gsLst>
            <a:gs pos="0">
              <a:schemeClr val="phClr">
                <a:shade val="100000"/>
                <a:satMod val="200000"/>
              </a:schemeClr>
            </a:gs>
            <a:gs pos="57000">
              <a:schemeClr val="phClr">
                <a:shade val="30000"/>
                <a:satMod val="100000"/>
              </a:schemeClr>
            </a:gs>
            <a:gs pos="100000">
              <a:schemeClr val="phClr">
                <a:shade val="30000"/>
                <a:satMod val="100000"/>
              </a:schemeClr>
            </a:gs>
          </a:gsLst>
          <a:lin ang="30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174</ep:Words>
  <ep:PresentationFormat>화면 슬라이드 쇼(4:3)</ep:PresentationFormat>
  <ep:Paragraphs>6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잔상</vt:lpstr>
      <vt:lpstr>2D게임 프로그래밍 1차발표</vt:lpstr>
      <vt:lpstr>*쉽고 간단한 슈팅게임 *간단한 조작으로 중독성이 있음</vt:lpstr>
      <vt:lpstr>게임방법</vt:lpstr>
      <vt:lpstr>슬라이드 4</vt:lpstr>
      <vt:lpstr>슬라이드 5</vt:lpstr>
      <vt:lpstr>자체 평가</vt:lpstr>
    </vt:vector>
  </ep:TitlesOfParts>
  <ep:HyperlinkBase/>
  <ep:Application>Show</ep:Application>
  <ep:AppVersion>0906.0000.01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2016-09-22T03:33:34.789</dcterms:created>
  <dc:creator>sun2s</dc:creator>
  <cp:lastModifiedBy>sun2s</cp:lastModifiedBy>
  <dcterms:modified xsi:type="dcterms:W3CDTF">2016-09-28T06:41:02.011</dcterms:modified>
  <cp:revision>16</cp:revision>
  <dc:title>2D게임 프로그래밍 1차발표</dc:title>
</cp:coreProperties>
</file>