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media/image50.png" ContentType="image/png"/>
  <Override PartName="/ppt/media/image1.png" ContentType="image/png"/>
  <Override PartName="/ppt/media/image51.jpeg" ContentType="image/jpeg"/>
  <Override PartName="/ppt/media/image2.jpeg" ContentType="image/jpeg"/>
  <Override PartName="/ppt/media/image56.png" ContentType="image/png"/>
  <Override PartName="/ppt/media/image34.png" ContentType="image/png"/>
  <Override PartName="/ppt/media/image12.png" ContentType="image/png"/>
  <Override PartName="/ppt/media/image7.png" ContentType="image/png"/>
  <Override PartName="/ppt/media/image3.png" ContentType="image/png"/>
  <Override PartName="/ppt/media/image30.png" ContentType="image/png"/>
  <Override PartName="/ppt/media/image52.png" ContentType="image/png"/>
  <Override PartName="/ppt/media/image5.png" ContentType="image/png"/>
  <Override PartName="/ppt/media/image10.png" ContentType="image/png"/>
  <Override PartName="/ppt/media/image32.png" ContentType="image/png"/>
  <Override PartName="/ppt/media/image54.png" ContentType="image/png"/>
  <Override PartName="/ppt/media/image4.jpeg" ContentType="image/jpeg"/>
  <Override PartName="/ppt/media/image18.png" ContentType="image/png"/>
  <Override PartName="/ppt/media/image53.jpeg" ContentType="image/jpeg"/>
  <Override PartName="/ppt/media/image6.png" ContentType="image/png"/>
  <Override PartName="/ppt/media/image11.png" ContentType="image/png"/>
  <Override PartName="/ppt/media/image33.png" ContentType="image/png"/>
  <Override PartName="/ppt/media/image55.png" ContentType="image/png"/>
  <Override PartName="/ppt/media/image8.png" ContentType="image/png"/>
  <Override PartName="/ppt/media/image13.png" ContentType="image/png"/>
  <Override PartName="/ppt/media/image35.png" ContentType="image/png"/>
  <Override PartName="/ppt/media/image14.png" ContentType="image/png"/>
  <Override PartName="/ppt/media/image36.png" ContentType="image/png"/>
  <Override PartName="/ppt/media/image9.png" ContentType="image/png"/>
  <Override PartName="/ppt/media/image57.jpeg" ContentType="image/jpeg"/>
  <Override PartName="/ppt/media/image58.png" ContentType="image/png"/>
  <Override PartName="/ppt/media/image15.png" ContentType="image/png"/>
  <Override PartName="/ppt/media/image37.png" ContentType="image/png"/>
  <Override PartName="/ppt/media/image59.png" ContentType="image/png"/>
  <Override PartName="/ppt/media/image16.png" ContentType="image/png"/>
  <Override PartName="/ppt/media/image38.png" ContentType="image/png"/>
  <Override PartName="/ppt/media/image17.png" ContentType="image/png"/>
  <Override PartName="/ppt/media/image39.png" ContentType="image/png"/>
  <Override PartName="/ppt/media/image19.png" ContentType="image/png"/>
  <Override PartName="/ppt/media/image63.jpeg" ContentType="image/jpeg"/>
  <Override PartName="/ppt/media/image20.png" ContentType="image/png"/>
  <Override PartName="/ppt/media/image42.png" ContentType="image/png"/>
  <Override PartName="/ppt/media/image64.png" ContentType="image/png"/>
  <Override PartName="/ppt/media/image21.png" ContentType="image/png"/>
  <Override PartName="/ppt/media/image43.png" ContentType="image/png"/>
  <Override PartName="/ppt/media/image22.png" ContentType="image/png"/>
  <Override PartName="/ppt/media/image44.png" ContentType="image/png"/>
  <Override PartName="/ppt/media/image23.png" ContentType="image/png"/>
  <Override PartName="/ppt/media/image45.png" ContentType="image/png"/>
  <Override PartName="/ppt/media/image24.png" ContentType="image/png"/>
  <Override PartName="/ppt/media/image46.png" ContentType="image/png"/>
  <Override PartName="/ppt/media/image25.png" ContentType="image/png"/>
  <Override PartName="/ppt/media/image47.png" ContentType="image/png"/>
  <Override PartName="/ppt/media/image26.png" ContentType="image/png"/>
  <Override PartName="/ppt/media/image48.png" ContentType="image/png"/>
  <Override PartName="/ppt/media/image27.png" ContentType="image/png"/>
  <Override PartName="/ppt/media/image49.png" ContentType="image/png"/>
  <Override PartName="/ppt/media/image28.png" ContentType="image/png"/>
  <Override PartName="/ppt/media/image29.png" ContentType="image/png"/>
  <Override PartName="/ppt/media/image31.png" ContentType="image/png"/>
  <Override PartName="/ppt/media/image40.png" ContentType="image/png"/>
  <Override PartName="/ppt/media/image62.png" ContentType="image/png"/>
  <Override PartName="/ppt/media/image41.png" ContentType="image/png"/>
  <Override PartName="/ppt/media/image60.png" ContentType="image/png"/>
  <Override PartName="/ppt/media/image61.jpeg" ContentType="image/jpeg"/>
  <Override PartName="/ppt/media/image65.png" ContentType="image/png"/>
  <Override PartName="/ppt/media/image66.jpeg" ContentType="image/jpeg"/>
  <Override PartName="/ppt/media/image67.png" ContentType="image/png"/>
  <Override PartName="/ppt/media/image68.jpeg" ContentType="image/jpeg"/>
  <Override PartName="/ppt/media/image69.png" ContentType="image/png"/>
  <Override PartName="/ppt/media/image70.jpeg" ContentType="image/jpeg"/>
  <Override PartName="/ppt/media/image71.png" ContentType="image/png"/>
  <Override PartName="/ppt/media/image72.jpeg" ContentType="image/jpeg"/>
  <Override PartName="/ppt/media/image73.png" ContentType="image/png"/>
  <Override PartName="/ppt/media/image74.jpeg" ContentType="image/jpeg"/>
  <Override PartName="/ppt/media/image75.png" ContentType="image/png"/>
  <Override PartName="/ppt/media/image76.jpeg" ContentType="image/jpeg"/>
  <Override PartName="/ppt/media/image77.png" ContentType="image/png"/>
  <Override PartName="/ppt/media/image78.jpeg" ContentType="image/jpeg"/>
  <Override PartName="/ppt/media/image79.png" ContentType="image/png"/>
  <Override PartName="/ppt/media/image80.jpeg" ContentType="image/jpeg"/>
  <Override PartName="/ppt/media/image81.jpeg" ContentType="image/jpeg"/>
  <Override PartName="/ppt/media/image82.jpeg" ContentType="image/jpeg"/>
  <Override PartName="/ppt/media/image83.jpeg" ContentType="image/jpe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jpeg" ContentType="image/jpe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jpeg" ContentType="image/jpeg"/>
  <Override PartName="/ppt/media/image94.png" ContentType="image/png"/>
  <Override PartName="/ppt/media/image95.jpeg" ContentType="image/jpeg"/>
  <Override PartName="/ppt/media/image96.jpeg" ContentType="image/jpeg"/>
  <Override PartName="/ppt/media/image97.png" ContentType="image/png"/>
  <Override PartName="/ppt/media/image98.jpeg" ContentType="image/jpeg"/>
  <Override PartName="/ppt/media/image99.jpeg" ContentType="image/jpeg"/>
  <Override PartName="/ppt/media/image100.png" ContentType="image/png"/>
  <Override PartName="/ppt/media/image101.png" ContentType="image/png"/>
  <Override PartName="/ppt/media/image102.png" ContentType="image/png"/>
  <Override PartName="/ppt/media/image103.jpe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32.xml" ContentType="application/vnd.openxmlformats-officedocument.presentationml.slide+xml"/>
  <Override PartName="/ppt/slides/slide11.xml" ContentType="application/vnd.openxmlformats-officedocument.presentationml.slide+xml"/>
  <Override PartName="/ppt/slides/slide33.xml" ContentType="application/vnd.openxmlformats-officedocument.presentationml.slide+xml"/>
  <Override PartName="/ppt/slides/slide12.xml" ContentType="application/vnd.openxmlformats-officedocument.presentationml.slide+xml"/>
  <Override PartName="/ppt/slides/slide34.xml" ContentType="application/vnd.openxmlformats-officedocument.presentationml.slide+xml"/>
  <Override PartName="/ppt/slides/slide13.xml" ContentType="application/vnd.openxmlformats-officedocument.presentationml.slide+xml"/>
  <Override PartName="/ppt/slides/slide35.xml" ContentType="application/vnd.openxmlformats-officedocument.presentationml.slide+xml"/>
  <Override PartName="/ppt/slides/slide14.xml" ContentType="application/vnd.openxmlformats-officedocument.presentationml.slide+xml"/>
  <Override PartName="/ppt/slides/slide36.xml" ContentType="application/vnd.openxmlformats-officedocument.presentationml.slide+xml"/>
  <Override PartName="/ppt/slides/slide15.xml" ContentType="application/vnd.openxmlformats-officedocument.presentationml.slide+xml"/>
  <Override PartName="/ppt/slides/slide37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s/slide17.xml" ContentType="application/vnd.openxmlformats-officedocument.presentationml.slide+xml"/>
  <Override PartName="/ppt/slides/slide39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4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33.xml.rels" ContentType="application/vnd.openxmlformats-package.relationships+xml"/>
  <Override PartName="/ppt/slides/_rels/slide11.xml.rels" ContentType="application/vnd.openxmlformats-package.relationships+xml"/>
  <Override PartName="/ppt/slides/_rels/slide34.xml.rels" ContentType="application/vnd.openxmlformats-package.relationships+xml"/>
  <Override PartName="/ppt/slides/_rels/slide12.xml.rels" ContentType="application/vnd.openxmlformats-package.relationships+xml"/>
  <Override PartName="/ppt/slides/_rels/slide35.xml.rels" ContentType="application/vnd.openxmlformats-package.relationships+xml"/>
  <Override PartName="/ppt/slides/_rels/slide13.xml.rels" ContentType="application/vnd.openxmlformats-package.relationships+xml"/>
  <Override PartName="/ppt/slides/_rels/slide36.xml.rels" ContentType="application/vnd.openxmlformats-package.relationships+xml"/>
  <Override PartName="/ppt/slides/_rels/slide14.xml.rels" ContentType="application/vnd.openxmlformats-package.relationships+xml"/>
  <Override PartName="/ppt/slides/_rels/slide37.xml.rels" ContentType="application/vnd.openxmlformats-package.relationships+xml"/>
  <Override PartName="/ppt/slides/_rels/slide15.xml.rels" ContentType="application/vnd.openxmlformats-package.relationships+xml"/>
  <Override PartName="/ppt/slides/_rels/slide38.xml.rels" ContentType="application/vnd.openxmlformats-package.relationships+xml"/>
  <Override PartName="/ppt/slides/_rels/slide16.xml.rels" ContentType="application/vnd.openxmlformats-package.relationships+xml"/>
  <Override PartName="/ppt/slides/_rels/slide39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42.xml.rels" ContentType="application/vnd.openxmlformats-package.relationships+xml"/>
  <Override PartName="/ppt/slides/_rels/slide20.xml.rels" ContentType="application/vnd.openxmlformats-package.relationships+xml"/>
  <Override PartName="/ppt/slides/_rels/slide43.xml.rels" ContentType="application/vnd.openxmlformats-package.relationships+xml"/>
  <Override PartName="/ppt/slides/_rels/slide21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45.xml.rels" ContentType="application/vnd.openxmlformats-package.relationships+xml"/>
  <Override PartName="/ppt/slides/_rels/slide23.xml.rels" ContentType="application/vnd.openxmlformats-package.relationships+xml"/>
  <Override PartName="/ppt/slides/_rels/slide46.xml.rels" ContentType="application/vnd.openxmlformats-package.relationships+xml"/>
  <Override PartName="/ppt/slides/_rels/slide24.xml.rels" ContentType="application/vnd.openxmlformats-package.relationships+xml"/>
  <Override PartName="/ppt/slides/_rels/slide47.xml.rels" ContentType="application/vnd.openxmlformats-package.relationships+xml"/>
  <Override PartName="/ppt/slides/_rels/slide25.xml.rels" ContentType="application/vnd.openxmlformats-package.relationships+xml"/>
  <Override PartName="/ppt/slides/_rels/slide48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slide21.xml" ContentType="application/vnd.openxmlformats-officedocument.presentationml.slide+xml"/>
  <Override PartName="/ppt/slides/slide43.xml" ContentType="application/vnd.openxmlformats-officedocument.presentationml.slide+xml"/>
  <Override PartName="/ppt/slides/slide22.xml" ContentType="application/vnd.openxmlformats-officedocument.presentationml.slide+xml"/>
  <Override PartName="/ppt/slides/slide44.xml" ContentType="application/vnd.openxmlformats-officedocument.presentationml.slide+xml"/>
  <Override PartName="/ppt/slides/slide23.xml" ContentType="application/vnd.openxmlformats-officedocument.presentationml.slide+xml"/>
  <Override PartName="/ppt/slides/slide45.xml" ContentType="application/vnd.openxmlformats-officedocument.presentationml.slide+xml"/>
  <Override PartName="/ppt/slides/slide24.xml" ContentType="application/vnd.openxmlformats-officedocument.presentationml.slide+xml"/>
  <Override PartName="/ppt/slides/slide46.xml" ContentType="application/vnd.openxmlformats-officedocument.presentationml.slide+xml"/>
  <Override PartName="/ppt/slides/slide25.xml" ContentType="application/vnd.openxmlformats-officedocument.presentationml.slide+xml"/>
  <Override PartName="/ppt/slides/slide47.xml" ContentType="application/vnd.openxmlformats-officedocument.presentationml.slide+xml"/>
  <Override PartName="/ppt/slides/slide26.xml" ContentType="application/vnd.openxmlformats-officedocument.presentationml.slide+xml"/>
  <Override PartName="/ppt/slides/slide48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BB3839-F316-40F1-82AB-C3287699DC2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3D45A3-B720-45D1-9C5D-AB69D787346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57779D-B7C2-42C0-A61E-63A52D9CD93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26182B-F53D-4686-BC1E-89E9185F551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AB7AEEB-6AB3-4385-B210-B88325325AC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9FDD078-8C8D-4E91-8BF8-9ABDAC8E622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4F92F10-005F-4813-B21E-DC9D90D36B2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54BF94F-319C-4E76-A9BE-1F3F4A11DE6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2DE2764-313D-4519-8A6C-A58F5844D05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5C81FAB-496F-4522-82FC-22CF104FA8E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8C7A49E-07A8-4D70-9159-1E2A86456D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1C9344-B67C-4EA2-A8DB-D3A437C8807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3CFBA53-4427-46C8-8D40-E3BE482690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D43E6C1-FE93-4B3E-866E-B718C6C7D3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D839846-1876-4B57-B373-8D99F56D011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6B750F7-6D49-41EC-9563-D18D1B73070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2B0FF3B-63EF-4AFE-ABE0-7EFFA86C6E5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76085E2-D1EF-4504-A9CF-FFE4C7A764A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FAD3C1A-12DA-414C-9F87-EE1F3ED304C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14EAC06-E6DE-48B7-818B-C430555F7C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31DCDB0-4F41-408F-8577-6FC5355F103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A5FB01D-ECAC-43EA-844A-D1B07321B6D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DE1693-319C-4EA9-95ED-B3F08F9643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166C3C6-A942-416F-9926-62A1D3BB127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FE051A8-3900-4E39-BD77-FE69AD736C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400F990-87E0-455F-A115-40B2725971E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C18EBB5-0781-45D6-A1BB-C6404E01DB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FAF018F-4EF0-4652-A2D4-D22F4EA6E36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3BB9C65-C9CE-4C87-B81A-FDB668730E1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37C4FF4-842E-4FEE-92AA-22584239B2E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A20B262-5C20-4925-9A95-0705CFBB821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4B7415-C8DF-433A-8342-515772F2380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AEBB60-4887-4C72-9356-40E1E7CAFCF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25CBF9-0092-46E9-A4F5-F502DD4A9C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3B4321-456F-480C-A353-58AF5514EF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DF0C3B-7269-4549-9DD7-4C8D75F211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bg object 16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2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3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025AA35-4FAD-41F3-AB43-E24D35FB902E}" type="slidenum">
              <a: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bg object 16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10010880" cy="58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IN" sz="37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19000" y="2009160"/>
            <a:ext cx="10553400" cy="293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ftr" idx="4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 idx="5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 idx="6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4C766C1-883B-4EFF-A79C-7BB84136041B}" type="slidenum">
              <a: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bg object 16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10010880" cy="58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IN" sz="37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577520"/>
            <a:ext cx="530316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78760" y="1577520"/>
            <a:ext cx="530316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 idx="7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dt" idx="8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sldNum" idx="9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4D43100-C7F2-4BFD-BE27-98F6ACE4A96C}" type="slidenum">
              <a: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Relationship Id="rId11" Type="http://schemas.openxmlformats.org/officeDocument/2006/relationships/image" Target="../media/image46.png"/><Relationship Id="rId12" Type="http://schemas.openxmlformats.org/officeDocument/2006/relationships/image" Target="../media/image47.png"/><Relationship Id="rId13" Type="http://schemas.openxmlformats.org/officeDocument/2006/relationships/image" Target="../media/image48.png"/><Relationship Id="rId14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jpe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jpe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image" Target="../media/image55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jpeg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image" Target="../media/image61.jpe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jpeg"/><Relationship Id="rId3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jpeg"/><Relationship Id="rId3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image" Target="../media/image68.jpeg"/><Relationship Id="rId3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jpe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image" Target="../media/image72.jpeg"/><Relationship Id="rId3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73.png"/><Relationship Id="rId2" Type="http://schemas.openxmlformats.org/officeDocument/2006/relationships/image" Target="../media/image74.jpeg"/><Relationship Id="rId3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jpeg"/><Relationship Id="rId3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77.png"/><Relationship Id="rId2" Type="http://schemas.openxmlformats.org/officeDocument/2006/relationships/image" Target="../media/image78.jpeg"/><Relationship Id="rId3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80.jpe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81.jpe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82.jpe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83.jpe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84.png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jpeg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89.png"/><Relationship Id="rId2" Type="http://schemas.openxmlformats.org/officeDocument/2006/relationships/image" Target="../media/image90.png"/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93.jpeg"/><Relationship Id="rId6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94.png"/><Relationship Id="rId2" Type="http://schemas.openxmlformats.org/officeDocument/2006/relationships/image" Target="../media/image95.jpeg"/><Relationship Id="rId3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96.jpe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97.png"/><Relationship Id="rId2" Type="http://schemas.openxmlformats.org/officeDocument/2006/relationships/image" Target="../media/image98.jpeg"/><Relationship Id="rId3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99.jpeg"/><Relationship Id="rId2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00.png"/><Relationship Id="rId2" Type="http://schemas.openxmlformats.org/officeDocument/2006/relationships/image" Target="../media/image85.png"/><Relationship Id="rId3" Type="http://schemas.openxmlformats.org/officeDocument/2006/relationships/image" Target="../media/image101.png"/><Relationship Id="rId4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02.png"/><Relationship Id="rId2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103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object 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28" name="object 3"/>
          <p:cNvSpPr/>
          <p:nvPr/>
        </p:nvSpPr>
        <p:spPr>
          <a:xfrm>
            <a:off x="967680" y="4588560"/>
            <a:ext cx="2812320" cy="84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800" spc="-21" strike="noStrike">
                <a:solidFill>
                  <a:srgbClr val="e7e6e6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e7e6e6"/>
                </a:solidFill>
                <a:latin typeface="Arial"/>
              </a:rPr>
              <a:t>PAVITHRAN. S. N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1"/>
              </a:spcBef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b="0" lang="en-IN" sz="1800" spc="77" strike="noStrike">
                <a:solidFill>
                  <a:srgbClr val="e7e6e6"/>
                </a:solidFill>
                <a:latin typeface="Arial"/>
              </a:rPr>
              <a:t>30 DEC</a:t>
            </a:r>
            <a:r>
              <a:rPr b="0" lang="en-IN" sz="1800" spc="43" strike="noStrike">
                <a:solidFill>
                  <a:srgbClr val="e7e6e6"/>
                </a:solidFill>
                <a:latin typeface="Arial"/>
              </a:rPr>
              <a:t> </a:t>
            </a:r>
            <a:r>
              <a:rPr b="0" lang="en-IN" sz="1800" spc="58" strike="noStrike">
                <a:solidFill>
                  <a:srgbClr val="e7e6e6"/>
                </a:solidFill>
                <a:latin typeface="Arial"/>
              </a:rPr>
              <a:t>2023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9" name="object 4" descr=""/>
          <p:cNvPicPr/>
          <p:nvPr/>
        </p:nvPicPr>
        <p:blipFill>
          <a:blip r:embed="rId2"/>
          <a:stretch/>
        </p:blipFill>
        <p:spPr>
          <a:xfrm>
            <a:off x="889920" y="676800"/>
            <a:ext cx="2104200" cy="62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object 2"/>
          <p:cNvSpPr/>
          <p:nvPr/>
        </p:nvSpPr>
        <p:spPr>
          <a:xfrm>
            <a:off x="10937520" y="872640"/>
            <a:ext cx="2689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32" strike="noStrike">
                <a:solidFill>
                  <a:srgbClr val="1c7cdb"/>
                </a:solidFill>
                <a:latin typeface="Arial"/>
              </a:rPr>
              <a:t>10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object 3"/>
          <p:cNvSpPr/>
          <p:nvPr/>
        </p:nvSpPr>
        <p:spPr>
          <a:xfrm>
            <a:off x="848880" y="1910520"/>
            <a:ext cx="5451120" cy="408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" bIns="0" anchor="t">
            <a:spAutoFit/>
          </a:bodyPr>
          <a:p>
            <a:pPr marL="12600">
              <a:lnSpc>
                <a:spcPts val="2160"/>
              </a:lnSpc>
              <a:spcBef>
                <a:spcPts val="374"/>
              </a:spcBef>
              <a:buClr>
                <a:srgbClr val="292929"/>
              </a:buClr>
              <a:buFont typeface="Wingdings" charset="2"/>
              <a:buChar char=""/>
            </a:pPr>
            <a:r>
              <a:rPr b="0" lang="en-IN" sz="2000" spc="-46" strike="noStrike">
                <a:solidFill>
                  <a:srgbClr val="292929"/>
                </a:solidFill>
                <a:latin typeface="Arial"/>
              </a:rPr>
              <a:t>Data</a:t>
            </a:r>
            <a:r>
              <a:rPr b="0" lang="en-IN" sz="2000" spc="-7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41" strike="noStrike">
                <a:solidFill>
                  <a:srgbClr val="292929"/>
                </a:solidFill>
                <a:latin typeface="Arial"/>
              </a:rPr>
              <a:t>Wrangling</a:t>
            </a:r>
            <a:r>
              <a:rPr b="0" lang="en-IN" sz="2000" spc="-7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60" strike="noStrike">
                <a:solidFill>
                  <a:srgbClr val="292929"/>
                </a:solidFill>
                <a:latin typeface="Arial"/>
              </a:rPr>
              <a:t>process</a:t>
            </a:r>
            <a:r>
              <a:rPr b="0" lang="en-IN" sz="2000" spc="-6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292929"/>
                </a:solidFill>
                <a:latin typeface="Arial"/>
              </a:rPr>
              <a:t>is</a:t>
            </a:r>
            <a:r>
              <a:rPr b="0" lang="en-IN" sz="2000" spc="-6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12" strike="noStrike">
                <a:solidFill>
                  <a:srgbClr val="292929"/>
                </a:solidFill>
                <a:latin typeface="Arial"/>
              </a:rPr>
              <a:t>given</a:t>
            </a:r>
            <a:r>
              <a:rPr b="0" lang="en-IN" sz="2000" spc="-60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292929"/>
                </a:solidFill>
                <a:latin typeface="Arial"/>
              </a:rPr>
              <a:t>in</a:t>
            </a:r>
            <a:r>
              <a:rPr b="0" lang="en-IN" sz="2000" spc="-5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292929"/>
                </a:solidFill>
                <a:latin typeface="Arial"/>
              </a:rPr>
              <a:t>a</a:t>
            </a:r>
            <a:r>
              <a:rPr b="0" lang="en-IN" sz="2000" spc="-6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21" strike="noStrike">
                <a:solidFill>
                  <a:srgbClr val="292929"/>
                </a:solidFill>
                <a:latin typeface="Arial"/>
              </a:rPr>
              <a:t>flow </a:t>
            </a:r>
            <a:r>
              <a:rPr b="0" lang="en-IN" sz="2000" spc="-12" strike="noStrike">
                <a:solidFill>
                  <a:srgbClr val="292929"/>
                </a:solidFill>
                <a:latin typeface="Arial"/>
              </a:rPr>
              <a:t>chart</a:t>
            </a:r>
            <a:r>
              <a:rPr b="0" lang="en-IN" sz="2000" spc="-9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292929"/>
                </a:solidFill>
                <a:latin typeface="Arial"/>
              </a:rPr>
              <a:t>for</a:t>
            </a:r>
            <a:r>
              <a:rPr b="0" lang="en-IN" sz="2000" spc="-7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292929"/>
                </a:solidFill>
                <a:latin typeface="Arial"/>
              </a:rPr>
              <a:t>a</a:t>
            </a:r>
            <a:r>
              <a:rPr b="0" lang="en-IN" sz="2000" spc="-97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12" strike="noStrike">
                <a:solidFill>
                  <a:srgbClr val="292929"/>
                </a:solidFill>
                <a:latin typeface="Arial"/>
              </a:rPr>
              <a:t>over</a:t>
            </a:r>
            <a:r>
              <a:rPr b="0" lang="en-IN" sz="2000" spc="-7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41" strike="noStrike">
                <a:solidFill>
                  <a:srgbClr val="292929"/>
                </a:solidFill>
                <a:latin typeface="Arial"/>
              </a:rPr>
              <a:t>view.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2160"/>
              </a:lnSpc>
              <a:spcBef>
                <a:spcPts val="374"/>
              </a:spcBef>
              <a:buClr>
                <a:srgbClr val="292929"/>
              </a:buClr>
              <a:buFont typeface="Wingdings" charset="2"/>
              <a:buChar char=""/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2160"/>
              </a:lnSpc>
              <a:spcBef>
                <a:spcPts val="374"/>
              </a:spcBef>
              <a:buClr>
                <a:srgbClr val="292929"/>
              </a:buClr>
              <a:buFont typeface="Wingdings" charset="2"/>
              <a:buChar char=""/>
            </a:pPr>
            <a:r>
              <a:rPr b="1" lang="en-IN" sz="1800" spc="-41" strike="noStrike">
                <a:solidFill>
                  <a:srgbClr val="292929"/>
                </a:solidFill>
                <a:latin typeface="Arial"/>
              </a:rPr>
              <a:t>steps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2160"/>
              </a:lnSpc>
              <a:spcBef>
                <a:spcPts val="374"/>
              </a:spcBef>
              <a:buClr>
                <a:srgbClr val="292929"/>
              </a:buClr>
              <a:buFont typeface="Wingdings" charset="2"/>
              <a:buChar char=""/>
            </a:pP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Perform EDA and determine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2160"/>
              </a:lnSpc>
              <a:spcBef>
                <a:spcPts val="374"/>
              </a:spcBef>
              <a:buClr>
                <a:srgbClr val="292929"/>
              </a:buClr>
              <a:buFont typeface="Wingdings" charset="2"/>
              <a:buChar char=""/>
            </a:pP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data labels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2160"/>
              </a:lnSpc>
              <a:spcBef>
                <a:spcPts val="374"/>
              </a:spcBef>
              <a:buClr>
                <a:srgbClr val="292929"/>
              </a:buClr>
              <a:buFont typeface="Wingdings" charset="2"/>
              <a:buChar char=""/>
            </a:pP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Calculate: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2160"/>
              </a:lnSpc>
              <a:spcBef>
                <a:spcPts val="374"/>
              </a:spcBef>
              <a:buClr>
                <a:srgbClr val="292929"/>
              </a:buClr>
              <a:buFont typeface="Wingdings" charset="2"/>
              <a:buChar char=""/>
            </a:pP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# of launches for each site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2160"/>
              </a:lnSpc>
              <a:spcBef>
                <a:spcPts val="374"/>
              </a:spcBef>
              <a:buClr>
                <a:srgbClr val="292929"/>
              </a:buClr>
              <a:buFont typeface="Wingdings" charset="2"/>
              <a:buChar char=""/>
            </a:pP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# and occurrence of orbit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2160"/>
              </a:lnSpc>
              <a:spcBef>
                <a:spcPts val="374"/>
              </a:spcBef>
              <a:buClr>
                <a:srgbClr val="292929"/>
              </a:buClr>
              <a:buFont typeface="Wingdings" charset="2"/>
              <a:buChar char=""/>
            </a:pP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# and occurrence of mission outcome per orbit type]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2160"/>
              </a:lnSpc>
              <a:spcBef>
                <a:spcPts val="374"/>
              </a:spcBef>
              <a:buClr>
                <a:srgbClr val="292929"/>
              </a:buClr>
              <a:buFont typeface="Wingdings" charset="2"/>
              <a:buChar char=""/>
            </a:pP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Create binary landing outcome column (dependent variable)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2160"/>
              </a:lnSpc>
              <a:spcBef>
                <a:spcPts val="374"/>
              </a:spcBef>
              <a:buClr>
                <a:srgbClr val="292929"/>
              </a:buClr>
              <a:buFont typeface="Wingdings" charset="2"/>
              <a:buChar char=""/>
            </a:pP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Export data to csv file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100108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-55" strike="noStrike">
                <a:solidFill>
                  <a:srgbClr val="0a48ca"/>
                </a:solidFill>
                <a:latin typeface="Arial"/>
              </a:rPr>
              <a:t>Data</a:t>
            </a:r>
            <a:r>
              <a:rPr b="0" lang="en-IN" sz="3700" spc="-182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80" strike="noStrike">
                <a:solidFill>
                  <a:srgbClr val="0a48ca"/>
                </a:solidFill>
                <a:latin typeface="Arial"/>
              </a:rPr>
              <a:t>Wrangling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4" name="object 6" descr=""/>
          <p:cNvPicPr/>
          <p:nvPr/>
        </p:nvPicPr>
        <p:blipFill>
          <a:blip r:embed="rId1"/>
          <a:stretch/>
        </p:blipFill>
        <p:spPr>
          <a:xfrm>
            <a:off x="6652080" y="2092320"/>
            <a:ext cx="2001960" cy="1203480"/>
          </a:xfrm>
          <a:prstGeom prst="rect">
            <a:avLst/>
          </a:prstGeom>
          <a:ln w="0">
            <a:noFill/>
          </a:ln>
        </p:spPr>
      </p:pic>
      <p:sp>
        <p:nvSpPr>
          <p:cNvPr id="195" name="object 7"/>
          <p:cNvSpPr/>
          <p:nvPr/>
        </p:nvSpPr>
        <p:spPr>
          <a:xfrm>
            <a:off x="6743160" y="2368440"/>
            <a:ext cx="1826640" cy="60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920" bIns="0" anchor="t">
            <a:spAutoFit/>
          </a:bodyPr>
          <a:p>
            <a:pPr marL="12240" algn="ctr">
              <a:lnSpc>
                <a:spcPct val="89000"/>
              </a:lnSpc>
              <a:spcBef>
                <a:spcPts val="275"/>
              </a:spcBef>
            </a:pPr>
            <a:r>
              <a:rPr b="1" lang="en-IN" sz="1400" spc="-1" strike="noStrike">
                <a:solidFill>
                  <a:srgbClr val="000000"/>
                </a:solidFill>
                <a:latin typeface="Trebuchet MS"/>
              </a:rPr>
              <a:t>Calculate</a:t>
            </a:r>
            <a:r>
              <a:rPr b="1" lang="en-IN" sz="1400" spc="-11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Trebuchet MS"/>
              </a:rPr>
              <a:t>the</a:t>
            </a:r>
            <a:r>
              <a:rPr b="1" lang="en-IN" sz="1400" spc="-60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400" spc="-12" strike="noStrike">
                <a:solidFill>
                  <a:srgbClr val="000000"/>
                </a:solidFill>
                <a:latin typeface="Trebuchet MS"/>
              </a:rPr>
              <a:t>number </a:t>
            </a:r>
            <a:r>
              <a:rPr b="1" lang="en-IN" sz="1400" spc="-1" strike="noStrike">
                <a:solidFill>
                  <a:srgbClr val="000000"/>
                </a:solidFill>
                <a:latin typeface="Trebuchet MS"/>
              </a:rPr>
              <a:t>of launches</a:t>
            </a:r>
            <a:r>
              <a:rPr b="1" lang="en-IN" sz="1400" spc="-7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Trebuchet MS"/>
              </a:rPr>
              <a:t>on </a:t>
            </a:r>
            <a:r>
              <a:rPr b="1" lang="en-IN" sz="1400" spc="-21" strike="noStrike">
                <a:solidFill>
                  <a:srgbClr val="000000"/>
                </a:solidFill>
                <a:latin typeface="Trebuchet MS"/>
              </a:rPr>
              <a:t>each site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6" name="object 8" descr=""/>
          <p:cNvPicPr/>
          <p:nvPr/>
        </p:nvPicPr>
        <p:blipFill>
          <a:blip r:embed="rId2"/>
          <a:stretch/>
        </p:blipFill>
        <p:spPr>
          <a:xfrm>
            <a:off x="8828640" y="2444400"/>
            <a:ext cx="430200" cy="503280"/>
          </a:xfrm>
          <a:prstGeom prst="rect">
            <a:avLst/>
          </a:prstGeom>
          <a:ln w="0">
            <a:noFill/>
          </a:ln>
        </p:spPr>
      </p:pic>
      <p:pic>
        <p:nvPicPr>
          <p:cNvPr id="197" name="object 9" descr=""/>
          <p:cNvPicPr/>
          <p:nvPr/>
        </p:nvPicPr>
        <p:blipFill>
          <a:blip r:embed="rId3"/>
          <a:stretch/>
        </p:blipFill>
        <p:spPr>
          <a:xfrm>
            <a:off x="9453240" y="2092320"/>
            <a:ext cx="2001960" cy="1203480"/>
          </a:xfrm>
          <a:prstGeom prst="rect">
            <a:avLst/>
          </a:prstGeom>
          <a:ln w="0">
            <a:noFill/>
          </a:ln>
        </p:spPr>
      </p:pic>
      <p:sp>
        <p:nvSpPr>
          <p:cNvPr id="198" name="object 10"/>
          <p:cNvSpPr/>
          <p:nvPr/>
        </p:nvSpPr>
        <p:spPr>
          <a:xfrm>
            <a:off x="9544320" y="2368440"/>
            <a:ext cx="1826640" cy="60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920" bIns="0" anchor="t">
            <a:spAutoFit/>
          </a:bodyPr>
          <a:p>
            <a:pPr marL="12240" algn="ctr">
              <a:lnSpc>
                <a:spcPct val="89000"/>
              </a:lnSpc>
              <a:spcBef>
                <a:spcPts val="275"/>
              </a:spcBef>
            </a:pPr>
            <a:r>
              <a:rPr b="1" lang="en-IN" sz="1400" spc="-1" strike="noStrike">
                <a:solidFill>
                  <a:srgbClr val="000000"/>
                </a:solidFill>
                <a:latin typeface="Trebuchet MS"/>
              </a:rPr>
              <a:t>Calculate</a:t>
            </a:r>
            <a:r>
              <a:rPr b="1" lang="en-IN" sz="1400" spc="-11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Trebuchet MS"/>
              </a:rPr>
              <a:t>the</a:t>
            </a:r>
            <a:r>
              <a:rPr b="1" lang="en-IN" sz="1400" spc="-60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400" spc="-12" strike="noStrike">
                <a:solidFill>
                  <a:srgbClr val="000000"/>
                </a:solidFill>
                <a:latin typeface="Trebuchet MS"/>
              </a:rPr>
              <a:t>number </a:t>
            </a:r>
            <a:r>
              <a:rPr b="1" lang="en-IN" sz="1400" spc="-1" strike="noStrike">
                <a:solidFill>
                  <a:srgbClr val="000000"/>
                </a:solidFill>
                <a:latin typeface="Trebuchet MS"/>
              </a:rPr>
              <a:t>and</a:t>
            </a:r>
            <a:r>
              <a:rPr b="1" lang="en-IN" sz="1400" spc="29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400" spc="-26" strike="noStrike">
                <a:solidFill>
                  <a:srgbClr val="000000"/>
                </a:solidFill>
                <a:latin typeface="Trebuchet MS"/>
              </a:rPr>
              <a:t>occurrences</a:t>
            </a:r>
            <a:r>
              <a:rPr b="1" lang="en-IN" sz="1400" spc="-1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400" spc="-26" strike="noStrike">
                <a:solidFill>
                  <a:srgbClr val="000000"/>
                </a:solidFill>
                <a:latin typeface="Trebuchet MS"/>
              </a:rPr>
              <a:t>of </a:t>
            </a:r>
            <a:r>
              <a:rPr b="1" lang="en-IN" sz="1400" spc="-12" strike="noStrike">
                <a:solidFill>
                  <a:srgbClr val="000000"/>
                </a:solidFill>
                <a:latin typeface="Trebuchet MS"/>
              </a:rPr>
              <a:t>each</a:t>
            </a:r>
            <a:r>
              <a:rPr b="1" lang="en-IN" sz="1400" spc="-8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400" spc="-12" strike="noStrike">
                <a:solidFill>
                  <a:srgbClr val="000000"/>
                </a:solidFill>
                <a:latin typeface="Trebuchet MS"/>
              </a:rPr>
              <a:t>orbit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9" name="object 11" descr=""/>
          <p:cNvPicPr/>
          <p:nvPr/>
        </p:nvPicPr>
        <p:blipFill>
          <a:blip r:embed="rId4"/>
          <a:stretch/>
        </p:blipFill>
        <p:spPr>
          <a:xfrm>
            <a:off x="10204560" y="3468600"/>
            <a:ext cx="503280" cy="431640"/>
          </a:xfrm>
          <a:prstGeom prst="rect">
            <a:avLst/>
          </a:prstGeom>
          <a:ln w="0">
            <a:noFill/>
          </a:ln>
        </p:spPr>
      </p:pic>
      <p:pic>
        <p:nvPicPr>
          <p:cNvPr id="200" name="object 12" descr=""/>
          <p:cNvPicPr/>
          <p:nvPr/>
        </p:nvPicPr>
        <p:blipFill>
          <a:blip r:embed="rId5"/>
          <a:stretch/>
        </p:blipFill>
        <p:spPr>
          <a:xfrm>
            <a:off x="9453240" y="4093560"/>
            <a:ext cx="2001960" cy="1202040"/>
          </a:xfrm>
          <a:prstGeom prst="rect">
            <a:avLst/>
          </a:prstGeom>
          <a:ln w="0">
            <a:noFill/>
          </a:ln>
        </p:spPr>
      </p:pic>
      <p:sp>
        <p:nvSpPr>
          <p:cNvPr id="201" name="object 13"/>
          <p:cNvSpPr/>
          <p:nvPr/>
        </p:nvSpPr>
        <p:spPr>
          <a:xfrm>
            <a:off x="9544320" y="4273560"/>
            <a:ext cx="1826640" cy="79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 anchor="t">
            <a:spAutoFit/>
          </a:bodyPr>
          <a:p>
            <a:pPr marL="12240" algn="ctr">
              <a:lnSpc>
                <a:spcPct val="89000"/>
              </a:lnSpc>
              <a:spcBef>
                <a:spcPts val="281"/>
              </a:spcBef>
            </a:pPr>
            <a:r>
              <a:rPr b="1" lang="en-IN" sz="1400" spc="-1" strike="noStrike">
                <a:solidFill>
                  <a:srgbClr val="000000"/>
                </a:solidFill>
                <a:latin typeface="Trebuchet MS"/>
              </a:rPr>
              <a:t>Calculate</a:t>
            </a:r>
            <a:r>
              <a:rPr b="1" lang="en-IN" sz="1400" spc="-11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Trebuchet MS"/>
              </a:rPr>
              <a:t>the</a:t>
            </a:r>
            <a:r>
              <a:rPr b="1" lang="en-IN" sz="1400" spc="-60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400" spc="-12" strike="noStrike">
                <a:solidFill>
                  <a:srgbClr val="000000"/>
                </a:solidFill>
                <a:latin typeface="Trebuchet MS"/>
              </a:rPr>
              <a:t>number </a:t>
            </a:r>
            <a:r>
              <a:rPr b="1" lang="en-IN" sz="1400" spc="-1" strike="noStrike">
                <a:solidFill>
                  <a:srgbClr val="000000"/>
                </a:solidFill>
                <a:latin typeface="Trebuchet MS"/>
              </a:rPr>
              <a:t>and</a:t>
            </a:r>
            <a:r>
              <a:rPr b="1" lang="en-IN" sz="1400" spc="1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400" spc="-26" strike="noStrike">
                <a:solidFill>
                  <a:srgbClr val="000000"/>
                </a:solidFill>
                <a:latin typeface="Trebuchet MS"/>
              </a:rPr>
              <a:t>occurence</a:t>
            </a:r>
            <a:r>
              <a:rPr b="1" lang="en-IN" sz="1400" spc="-2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400" spc="-26" strike="noStrike">
                <a:solidFill>
                  <a:srgbClr val="000000"/>
                </a:solidFill>
                <a:latin typeface="Trebuchet MS"/>
              </a:rPr>
              <a:t>of </a:t>
            </a:r>
            <a:r>
              <a:rPr b="1" lang="en-IN" sz="1400" spc="-1" strike="noStrike">
                <a:solidFill>
                  <a:srgbClr val="000000"/>
                </a:solidFill>
                <a:latin typeface="Trebuchet MS"/>
              </a:rPr>
              <a:t>mission</a:t>
            </a:r>
            <a:r>
              <a:rPr b="1" lang="en-IN" sz="1400" spc="137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Trebuchet MS"/>
              </a:rPr>
              <a:t>outcome</a:t>
            </a:r>
            <a:r>
              <a:rPr b="1" lang="en-IN" sz="1400" spc="103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400" spc="-26" strike="noStrike">
                <a:solidFill>
                  <a:srgbClr val="000000"/>
                </a:solidFill>
                <a:latin typeface="Trebuchet MS"/>
              </a:rPr>
              <a:t>per </a:t>
            </a:r>
            <a:r>
              <a:rPr b="1" lang="en-IN" sz="1400" spc="-1" strike="noStrike">
                <a:solidFill>
                  <a:srgbClr val="000000"/>
                </a:solidFill>
                <a:latin typeface="Trebuchet MS"/>
              </a:rPr>
              <a:t>orbit</a:t>
            </a:r>
            <a:r>
              <a:rPr b="1" lang="en-IN" sz="1400" spc="3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400" spc="-21" strike="noStrike">
                <a:solidFill>
                  <a:srgbClr val="000000"/>
                </a:solidFill>
                <a:latin typeface="Trebuchet MS"/>
              </a:rPr>
              <a:t>type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2" name="object 14" descr=""/>
          <p:cNvPicPr/>
          <p:nvPr/>
        </p:nvPicPr>
        <p:blipFill>
          <a:blip r:embed="rId6"/>
          <a:stretch/>
        </p:blipFill>
        <p:spPr>
          <a:xfrm>
            <a:off x="8852760" y="4445640"/>
            <a:ext cx="430200" cy="501840"/>
          </a:xfrm>
          <a:prstGeom prst="rect">
            <a:avLst/>
          </a:prstGeom>
          <a:ln w="0">
            <a:noFill/>
          </a:ln>
        </p:spPr>
      </p:pic>
      <p:pic>
        <p:nvPicPr>
          <p:cNvPr id="203" name="object 15" descr=""/>
          <p:cNvPicPr/>
          <p:nvPr/>
        </p:nvPicPr>
        <p:blipFill>
          <a:blip r:embed="rId7"/>
          <a:stretch/>
        </p:blipFill>
        <p:spPr>
          <a:xfrm>
            <a:off x="6652080" y="4093560"/>
            <a:ext cx="2001960" cy="1202040"/>
          </a:xfrm>
          <a:prstGeom prst="rect">
            <a:avLst/>
          </a:prstGeom>
          <a:ln w="0">
            <a:noFill/>
          </a:ln>
        </p:spPr>
      </p:pic>
      <p:sp>
        <p:nvSpPr>
          <p:cNvPr id="204" name="object 16"/>
          <p:cNvSpPr/>
          <p:nvPr/>
        </p:nvSpPr>
        <p:spPr>
          <a:xfrm>
            <a:off x="6932160" y="4414680"/>
            <a:ext cx="1450080" cy="51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t">
            <a:spAutoFit/>
          </a:bodyPr>
          <a:p>
            <a:pPr marL="12600" indent="-720" algn="ctr">
              <a:lnSpc>
                <a:spcPct val="89000"/>
              </a:lnSpc>
              <a:spcBef>
                <a:spcPts val="249"/>
              </a:spcBef>
              <a:tabLst>
                <a:tab algn="l" pos="0"/>
              </a:tabLst>
            </a:pPr>
            <a:r>
              <a:rPr b="1" lang="en-IN" sz="1200" spc="-21" strike="noStrike">
                <a:solidFill>
                  <a:srgbClr val="000000"/>
                </a:solidFill>
                <a:latin typeface="Trebuchet MS"/>
              </a:rPr>
              <a:t>Create</a:t>
            </a:r>
            <a:r>
              <a:rPr b="1" lang="en-IN" sz="1200" spc="-4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lang="en-IN" sz="1200" spc="-3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2" strike="noStrike">
                <a:solidFill>
                  <a:srgbClr val="000000"/>
                </a:solidFill>
                <a:latin typeface="Trebuchet MS"/>
              </a:rPr>
              <a:t>landing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outcome</a:t>
            </a:r>
            <a:r>
              <a:rPr b="1" lang="en-IN" sz="1200" spc="3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label</a:t>
            </a:r>
            <a:r>
              <a:rPr b="1" lang="en-IN" sz="1200" spc="49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21" strike="noStrike">
                <a:solidFill>
                  <a:srgbClr val="000000"/>
                </a:solidFill>
                <a:latin typeface="Trebuchet MS"/>
              </a:rPr>
              <a:t>from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Outcome</a:t>
            </a:r>
            <a:r>
              <a:rPr b="1" lang="en-IN" sz="1200" spc="38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2" strike="noStrike">
                <a:solidFill>
                  <a:srgbClr val="000000"/>
                </a:solidFill>
                <a:latin typeface="Trebuchet MS"/>
              </a:rPr>
              <a:t>column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object 2"/>
          <p:cNvSpPr/>
          <p:nvPr/>
        </p:nvSpPr>
        <p:spPr>
          <a:xfrm>
            <a:off x="11021760" y="910800"/>
            <a:ext cx="2689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32" strike="noStrike">
                <a:solidFill>
                  <a:srgbClr val="1c7cdb"/>
                </a:solidFill>
                <a:latin typeface="Arial"/>
              </a:rPr>
              <a:t>11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object 3"/>
          <p:cNvSpPr/>
          <p:nvPr/>
        </p:nvSpPr>
        <p:spPr>
          <a:xfrm>
            <a:off x="848880" y="1415160"/>
            <a:ext cx="9322200" cy="273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1160" bIns="0" anchor="t">
            <a:spAutoFit/>
          </a:bodyPr>
          <a:p>
            <a:pPr marL="12600">
              <a:lnSpc>
                <a:spcPct val="100000"/>
              </a:lnSpc>
              <a:spcBef>
                <a:spcPts val="1505"/>
              </a:spcBef>
            </a:pPr>
            <a:r>
              <a:rPr b="1" lang="en-IN" sz="2000" spc="-12" strike="noStrike">
                <a:solidFill>
                  <a:srgbClr val="000000"/>
                </a:solidFill>
                <a:latin typeface="Calibri"/>
              </a:rPr>
              <a:t>Types</a:t>
            </a:r>
            <a:r>
              <a:rPr b="1" lang="en-IN" sz="20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Calibri"/>
              </a:rPr>
              <a:t>of</a:t>
            </a:r>
            <a:r>
              <a:rPr b="1" lang="en-IN" sz="20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Calibri"/>
              </a:rPr>
              <a:t>Charts</a:t>
            </a:r>
            <a:r>
              <a:rPr b="1" lang="en-IN" sz="20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Calibri"/>
              </a:rPr>
              <a:t>Used</a:t>
            </a:r>
            <a:r>
              <a:rPr b="1" lang="en-IN" sz="20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2000" spc="-52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1409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  <a:tab algn="l" pos="1743840"/>
              </a:tabLst>
            </a:pPr>
            <a:r>
              <a:rPr b="1" lang="en-IN" sz="20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scatter</a:t>
            </a:r>
            <a:r>
              <a:rPr b="1" lang="en-IN" sz="2000" spc="-3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b="1" lang="en-IN" sz="20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plot</a:t>
            </a:r>
            <a:r>
              <a:rPr b="1" lang="en-IN" sz="2000" spc="-3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b="0" lang="en-IN" sz="2000" spc="-52" strike="noStrike">
                <a:solidFill>
                  <a:srgbClr val="000000"/>
                </a:solidFill>
                <a:latin typeface="Calibri"/>
              </a:rPr>
              <a:t>-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Flight</a:t>
            </a:r>
            <a:r>
              <a:rPr b="0" lang="en-IN" sz="20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Number</a:t>
            </a:r>
            <a:r>
              <a:rPr b="0" lang="en-IN" sz="2000" spc="369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vs</a:t>
            </a:r>
            <a:r>
              <a:rPr b="0" lang="en-IN" sz="20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Calibri"/>
              </a:rPr>
              <a:t>Payload</a:t>
            </a:r>
            <a:r>
              <a:rPr b="0" lang="en-IN" sz="20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Mass</a:t>
            </a:r>
            <a:r>
              <a:rPr b="0" lang="en-IN" sz="20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,</a:t>
            </a:r>
            <a:r>
              <a:rPr b="0" lang="en-IN" sz="2000" spc="384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Flight</a:t>
            </a:r>
            <a:r>
              <a:rPr b="0" lang="en-IN" sz="20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Number</a:t>
            </a:r>
            <a:r>
              <a:rPr b="0" lang="en-IN" sz="20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vs</a:t>
            </a:r>
            <a:r>
              <a:rPr b="0" lang="en-IN" sz="20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Launch</a:t>
            </a:r>
            <a:r>
              <a:rPr b="0" lang="en-IN" sz="2000" spc="-6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Sites</a:t>
            </a:r>
            <a:r>
              <a:rPr b="0" lang="en-IN" sz="20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,</a:t>
            </a:r>
            <a:r>
              <a:rPr b="0" lang="en-IN" sz="20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Calibri"/>
              </a:rPr>
              <a:t>Payload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and</a:t>
            </a:r>
            <a:r>
              <a:rPr b="0" lang="en-IN" sz="20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Launch</a:t>
            </a:r>
            <a:r>
              <a:rPr b="0" lang="en-IN" sz="20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Sites</a:t>
            </a:r>
            <a:r>
              <a:rPr b="0" lang="en-IN" sz="20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,</a:t>
            </a:r>
            <a:r>
              <a:rPr b="0" lang="en-IN" sz="20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Flight</a:t>
            </a:r>
            <a:r>
              <a:rPr b="0" lang="en-IN" sz="20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Number</a:t>
            </a:r>
            <a:r>
              <a:rPr b="0" lang="en-IN" sz="20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and</a:t>
            </a:r>
            <a:r>
              <a:rPr b="0" lang="en-IN" sz="20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Orbit</a:t>
            </a:r>
            <a:r>
              <a:rPr b="0" lang="en-IN" sz="20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Type</a:t>
            </a:r>
            <a:r>
              <a:rPr b="0" lang="en-IN" sz="2000" spc="369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,</a:t>
            </a:r>
            <a:r>
              <a:rPr b="0" lang="en-IN" sz="20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Calibri"/>
              </a:rPr>
              <a:t>Payload</a:t>
            </a:r>
            <a:r>
              <a:rPr b="0" lang="en-IN" sz="20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and</a:t>
            </a:r>
            <a:r>
              <a:rPr b="0" lang="en-IN" sz="20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Orbit</a:t>
            </a:r>
            <a:r>
              <a:rPr b="0" lang="en-IN" sz="20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21" strike="noStrike">
                <a:solidFill>
                  <a:srgbClr val="000000"/>
                </a:solidFill>
                <a:latin typeface="Calibri"/>
              </a:rPr>
              <a:t>Type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40840" indent="-227880">
              <a:lnSpc>
                <a:spcPct val="100000"/>
              </a:lnSpc>
              <a:spcBef>
                <a:spcPts val="1389"/>
              </a:spcBef>
              <a:buClr>
                <a:srgbClr val="000000"/>
              </a:buClr>
              <a:buFont typeface="Arial"/>
              <a:buChar char="•"/>
              <a:tabLst>
                <a:tab algn="l" pos="240840"/>
              </a:tabLst>
            </a:pPr>
            <a:r>
              <a:rPr b="1" lang="en-IN" sz="20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Bar</a:t>
            </a:r>
            <a:r>
              <a:rPr b="1" lang="en-IN" sz="2000" spc="-4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b="1" lang="en-IN" sz="20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chart</a:t>
            </a:r>
            <a:r>
              <a:rPr b="1" lang="en-IN" sz="2000" spc="-4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–</a:t>
            </a:r>
            <a:r>
              <a:rPr b="0" lang="en-IN" sz="20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Success</a:t>
            </a:r>
            <a:r>
              <a:rPr b="0" lang="en-IN" sz="20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Calibri"/>
              </a:rPr>
              <a:t>rate</a:t>
            </a:r>
            <a:r>
              <a:rPr b="0" lang="en-IN" sz="20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of</a:t>
            </a:r>
            <a:r>
              <a:rPr b="0" lang="en-IN" sz="20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each</a:t>
            </a:r>
            <a:r>
              <a:rPr b="0" lang="en-IN" sz="20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Calibri"/>
              </a:rPr>
              <a:t>orbit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40840" indent="-227880">
              <a:lnSpc>
                <a:spcPct val="100000"/>
              </a:lnSpc>
              <a:spcBef>
                <a:spcPts val="1406"/>
              </a:spcBef>
              <a:buClr>
                <a:srgbClr val="000000"/>
              </a:buClr>
              <a:buFont typeface="Arial"/>
              <a:buChar char="•"/>
              <a:tabLst>
                <a:tab algn="l" pos="240840"/>
              </a:tabLst>
            </a:pPr>
            <a:r>
              <a:rPr b="1" lang="en-IN" sz="20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Line</a:t>
            </a:r>
            <a:r>
              <a:rPr b="1" lang="en-IN" sz="2000" spc="-4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b="1" lang="en-IN" sz="20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plot</a:t>
            </a:r>
            <a:r>
              <a:rPr b="1" lang="en-IN" sz="2000" spc="-55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–</a:t>
            </a:r>
            <a:r>
              <a:rPr b="0" lang="en-IN" sz="20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success</a:t>
            </a:r>
            <a:r>
              <a:rPr b="0" lang="en-IN" sz="20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Calibri"/>
              </a:rPr>
              <a:t>rate</a:t>
            </a:r>
            <a:r>
              <a:rPr b="0" lang="en-IN" sz="20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and</a:t>
            </a:r>
            <a:r>
              <a:rPr b="0" lang="en-IN" sz="20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21" strike="noStrike">
                <a:solidFill>
                  <a:srgbClr val="000000"/>
                </a:solidFill>
                <a:latin typeface="Calibri"/>
              </a:rPr>
              <a:t>Date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41200">
              <a:lnSpc>
                <a:spcPct val="100000"/>
              </a:lnSpc>
              <a:spcBef>
                <a:spcPts val="1406"/>
              </a:spcBef>
              <a:tabLst>
                <a:tab algn="l" pos="240840"/>
              </a:tabLst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100108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-282" strike="noStrike">
                <a:solidFill>
                  <a:srgbClr val="0a48ca"/>
                </a:solidFill>
                <a:latin typeface="Arial"/>
              </a:rPr>
              <a:t>EDA</a:t>
            </a:r>
            <a:r>
              <a:rPr b="0" lang="en-IN" sz="3700" spc="18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" strike="noStrike">
                <a:solidFill>
                  <a:srgbClr val="0a48ca"/>
                </a:solidFill>
                <a:latin typeface="Arial"/>
              </a:rPr>
              <a:t>with</a:t>
            </a:r>
            <a:r>
              <a:rPr b="0" lang="en-IN" sz="3700" spc="-26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52" strike="noStrike">
                <a:solidFill>
                  <a:srgbClr val="0a48ca"/>
                </a:solidFill>
                <a:latin typeface="Arial"/>
              </a:rPr>
              <a:t>Data</a:t>
            </a:r>
            <a:r>
              <a:rPr b="0" lang="en-IN" sz="3700" spc="9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60" strike="noStrike">
                <a:solidFill>
                  <a:srgbClr val="0a48ca"/>
                </a:solidFill>
                <a:latin typeface="Arial"/>
              </a:rPr>
              <a:t>Visualization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object 2"/>
          <p:cNvSpPr/>
          <p:nvPr/>
        </p:nvSpPr>
        <p:spPr>
          <a:xfrm>
            <a:off x="10937520" y="866880"/>
            <a:ext cx="2689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32" strike="noStrike">
                <a:solidFill>
                  <a:srgbClr val="1c7cdb"/>
                </a:solidFill>
                <a:latin typeface="Arial"/>
              </a:rPr>
              <a:t>12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object 3"/>
          <p:cNvSpPr/>
          <p:nvPr/>
        </p:nvSpPr>
        <p:spPr>
          <a:xfrm>
            <a:off x="848880" y="1378440"/>
            <a:ext cx="5811120" cy="34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2200" spc="-114" strike="noStrike">
                <a:solidFill>
                  <a:srgbClr val="292929"/>
                </a:solidFill>
                <a:latin typeface="Arial"/>
              </a:rPr>
              <a:t>Summary</a:t>
            </a:r>
            <a:r>
              <a:rPr b="0" lang="en-IN" sz="22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1" strike="noStrike">
                <a:solidFill>
                  <a:srgbClr val="292929"/>
                </a:solidFill>
                <a:latin typeface="Arial"/>
              </a:rPr>
              <a:t>of</a:t>
            </a:r>
            <a:r>
              <a:rPr b="0" lang="en-IN" sz="2200" spc="-6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205" strike="noStrike">
                <a:solidFill>
                  <a:srgbClr val="292929"/>
                </a:solidFill>
                <a:latin typeface="Arial"/>
              </a:rPr>
              <a:t>SQL</a:t>
            </a:r>
            <a:r>
              <a:rPr b="0" lang="en-IN" sz="2200" spc="49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35" strike="noStrike">
                <a:solidFill>
                  <a:srgbClr val="292929"/>
                </a:solidFill>
                <a:latin typeface="Arial"/>
              </a:rPr>
              <a:t>queries</a:t>
            </a:r>
            <a:r>
              <a:rPr b="0" lang="en-IN" sz="22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1" strike="noStrike">
                <a:solidFill>
                  <a:srgbClr val="292929"/>
                </a:solidFill>
                <a:latin typeface="Arial"/>
              </a:rPr>
              <a:t>that</a:t>
            </a:r>
            <a:r>
              <a:rPr b="0" lang="en-IN" sz="2200" spc="-1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46" strike="noStrike">
                <a:solidFill>
                  <a:srgbClr val="292929"/>
                </a:solidFill>
                <a:latin typeface="Arial"/>
              </a:rPr>
              <a:t>were</a:t>
            </a:r>
            <a:r>
              <a:rPr b="0" lang="en-IN" sz="2200" spc="-1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46" strike="noStrike">
                <a:solidFill>
                  <a:srgbClr val="292929"/>
                </a:solidFill>
                <a:latin typeface="Arial"/>
              </a:rPr>
              <a:t>used: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object 4"/>
          <p:cNvSpPr/>
          <p:nvPr/>
        </p:nvSpPr>
        <p:spPr>
          <a:xfrm>
            <a:off x="900000" y="2160000"/>
            <a:ext cx="9415440" cy="372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240840" indent="-22788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algn="l" pos="240840"/>
              </a:tabLst>
            </a:pP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Display</a:t>
            </a:r>
            <a:r>
              <a:rPr b="1" lang="en-IN" sz="14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1" lang="en-IN" sz="14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names</a:t>
            </a:r>
            <a:r>
              <a:rPr b="1" lang="en-IN" sz="14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of</a:t>
            </a:r>
            <a:r>
              <a:rPr b="1" lang="en-IN" sz="14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1" lang="en-IN" sz="14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unique</a:t>
            </a:r>
            <a:r>
              <a:rPr b="1" lang="en-IN" sz="14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launch</a:t>
            </a:r>
            <a:r>
              <a:rPr b="1" lang="en-IN" sz="14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sites</a:t>
            </a:r>
            <a:r>
              <a:rPr b="1" lang="en-IN" sz="14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in</a:t>
            </a:r>
            <a:r>
              <a:rPr b="1" lang="en-IN" sz="14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1" lang="en-IN" sz="14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space</a:t>
            </a:r>
            <a:r>
              <a:rPr b="1" lang="en-IN" sz="14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2" strike="noStrike">
                <a:solidFill>
                  <a:srgbClr val="000000"/>
                </a:solidFill>
                <a:latin typeface="Calibri"/>
              </a:rPr>
              <a:t>mission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240840" indent="-22788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algn="l" pos="240840"/>
              </a:tabLst>
            </a:pP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Display</a:t>
            </a:r>
            <a:r>
              <a:rPr b="1" lang="en-IN" sz="14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5</a:t>
            </a:r>
            <a:r>
              <a:rPr b="1" lang="en-IN" sz="14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records</a:t>
            </a:r>
            <a:r>
              <a:rPr b="1" lang="en-IN" sz="14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where</a:t>
            </a:r>
            <a:r>
              <a:rPr b="1" lang="en-IN" sz="1400" spc="-6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launch</a:t>
            </a:r>
            <a:r>
              <a:rPr b="1" lang="en-IN" sz="14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sites</a:t>
            </a:r>
            <a:r>
              <a:rPr b="1" lang="en-IN" sz="14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begin</a:t>
            </a:r>
            <a:r>
              <a:rPr b="1" lang="en-IN" sz="14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with</a:t>
            </a:r>
            <a:r>
              <a:rPr b="1" lang="en-IN" sz="14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1" lang="en-IN" sz="14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string</a:t>
            </a:r>
            <a:r>
              <a:rPr b="1" lang="en-IN" sz="14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21" strike="noStrike">
                <a:solidFill>
                  <a:srgbClr val="000000"/>
                </a:solidFill>
                <a:latin typeface="Calibri"/>
              </a:rPr>
              <a:t>‘CCA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240840" indent="-227880">
              <a:lnSpc>
                <a:spcPct val="100000"/>
              </a:lnSpc>
              <a:spcBef>
                <a:spcPts val="1395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algn="l" pos="240840"/>
              </a:tabLst>
            </a:pP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Display</a:t>
            </a:r>
            <a:r>
              <a:rPr b="1" lang="en-IN" sz="14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1" lang="en-IN" sz="14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total</a:t>
            </a:r>
            <a:r>
              <a:rPr b="1" lang="en-IN" sz="14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payload</a:t>
            </a:r>
            <a:r>
              <a:rPr b="1" lang="en-IN" sz="14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mass</a:t>
            </a:r>
            <a:r>
              <a:rPr b="1" lang="en-IN" sz="14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carried</a:t>
            </a:r>
            <a:r>
              <a:rPr b="1" lang="en-IN" sz="14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by</a:t>
            </a:r>
            <a:r>
              <a:rPr b="1" lang="en-IN" sz="14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2" strike="noStrike">
                <a:solidFill>
                  <a:srgbClr val="000000"/>
                </a:solidFill>
                <a:latin typeface="Calibri"/>
              </a:rPr>
              <a:t>boosters</a:t>
            </a:r>
            <a:r>
              <a:rPr b="1" lang="en-IN" sz="1400" spc="-5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launched</a:t>
            </a:r>
            <a:r>
              <a:rPr b="1" lang="en-IN" sz="14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by</a:t>
            </a:r>
            <a:r>
              <a:rPr b="1" lang="en-IN" sz="14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NASA</a:t>
            </a:r>
            <a:r>
              <a:rPr b="1" lang="en-IN" sz="14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2" strike="noStrike">
                <a:solidFill>
                  <a:srgbClr val="000000"/>
                </a:solidFill>
                <a:latin typeface="Calibri"/>
              </a:rPr>
              <a:t>(CRS)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240840" indent="-22788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algn="l" pos="240840"/>
              </a:tabLst>
            </a:pP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Display</a:t>
            </a:r>
            <a:r>
              <a:rPr b="1" lang="en-IN" sz="14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2" strike="noStrike">
                <a:solidFill>
                  <a:srgbClr val="000000"/>
                </a:solidFill>
                <a:latin typeface="Calibri"/>
              </a:rPr>
              <a:t>average</a:t>
            </a:r>
            <a:r>
              <a:rPr b="1" lang="en-IN" sz="14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payload</a:t>
            </a:r>
            <a:r>
              <a:rPr b="1" lang="en-IN" sz="1400" spc="-6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mass</a:t>
            </a:r>
            <a:r>
              <a:rPr b="1" lang="en-IN" sz="14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carried</a:t>
            </a:r>
            <a:r>
              <a:rPr b="1" lang="en-IN" sz="14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by</a:t>
            </a:r>
            <a:r>
              <a:rPr b="1" lang="en-IN" sz="14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booster</a:t>
            </a:r>
            <a:r>
              <a:rPr b="1" lang="en-IN" sz="1400" spc="-5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version</a:t>
            </a:r>
            <a:r>
              <a:rPr b="1" lang="en-IN" sz="1400" spc="-6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F9</a:t>
            </a:r>
            <a:r>
              <a:rPr b="1" lang="en-IN" sz="14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21" strike="noStrike">
                <a:solidFill>
                  <a:srgbClr val="000000"/>
                </a:solidFill>
                <a:latin typeface="Calibri"/>
              </a:rPr>
              <a:t>v1.1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240840" indent="-227880">
              <a:lnSpc>
                <a:spcPct val="100000"/>
              </a:lnSpc>
              <a:spcBef>
                <a:spcPts val="1409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algn="l" pos="240840"/>
              </a:tabLst>
            </a:pP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List</a:t>
            </a:r>
            <a:r>
              <a:rPr b="1" lang="en-IN" sz="14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1" lang="en-IN" sz="14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date</a:t>
            </a:r>
            <a:r>
              <a:rPr b="1" lang="en-IN" sz="1400" spc="-6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when</a:t>
            </a:r>
            <a:r>
              <a:rPr b="1" lang="en-IN" sz="14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1" lang="en-IN" sz="14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first</a:t>
            </a:r>
            <a:r>
              <a:rPr b="1" lang="en-IN" sz="14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successful</a:t>
            </a:r>
            <a:r>
              <a:rPr b="1" lang="en-IN" sz="1400" spc="-5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landing</a:t>
            </a:r>
            <a:r>
              <a:rPr b="1" lang="en-IN" sz="14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outcome</a:t>
            </a:r>
            <a:r>
              <a:rPr b="1" lang="en-IN" sz="14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in</a:t>
            </a:r>
            <a:r>
              <a:rPr b="1" lang="en-IN" sz="14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ground</a:t>
            </a:r>
            <a:r>
              <a:rPr b="1" lang="en-IN" sz="14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pad</a:t>
            </a:r>
            <a:r>
              <a:rPr b="1" lang="en-IN" sz="14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was</a:t>
            </a:r>
            <a:r>
              <a:rPr b="1" lang="en-IN" sz="1400" spc="-12" strike="noStrike">
                <a:solidFill>
                  <a:srgbClr val="000000"/>
                </a:solidFill>
                <a:latin typeface="Calibri"/>
              </a:rPr>
              <a:t> acheived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240840" indent="-227880">
              <a:lnSpc>
                <a:spcPct val="100000"/>
              </a:lnSpc>
              <a:spcBef>
                <a:spcPts val="1389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algn="l" pos="240840"/>
              </a:tabLst>
            </a:pP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List</a:t>
            </a:r>
            <a:r>
              <a:rPr b="1" lang="en-IN" sz="14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1" lang="en-IN" sz="14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names</a:t>
            </a:r>
            <a:r>
              <a:rPr b="1" lang="en-IN" sz="14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of</a:t>
            </a:r>
            <a:r>
              <a:rPr b="1" lang="en-IN" sz="14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1" lang="en-IN" sz="14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2" strike="noStrike">
                <a:solidFill>
                  <a:srgbClr val="000000"/>
                </a:solidFill>
                <a:latin typeface="Calibri"/>
              </a:rPr>
              <a:t>boosters</a:t>
            </a:r>
            <a:r>
              <a:rPr b="1" lang="en-IN" sz="14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which</a:t>
            </a:r>
            <a:r>
              <a:rPr b="1" lang="en-IN" sz="14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have</a:t>
            </a:r>
            <a:r>
              <a:rPr b="1" lang="en-IN" sz="14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success</a:t>
            </a:r>
            <a:r>
              <a:rPr b="1" lang="en-IN" sz="14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in</a:t>
            </a:r>
            <a:r>
              <a:rPr b="1" lang="en-IN" sz="14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drone</a:t>
            </a:r>
            <a:r>
              <a:rPr b="1" lang="en-IN" sz="14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ship</a:t>
            </a:r>
            <a:r>
              <a:rPr b="1" lang="en-IN" sz="14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and</a:t>
            </a:r>
            <a:r>
              <a:rPr b="1" lang="en-IN" sz="14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have</a:t>
            </a:r>
            <a:r>
              <a:rPr b="1" lang="en-IN" sz="14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payload</a:t>
            </a:r>
            <a:r>
              <a:rPr b="1" lang="en-IN" sz="14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mass</a:t>
            </a:r>
            <a:r>
              <a:rPr b="1" lang="en-IN" sz="14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2" strike="noStrike">
                <a:solidFill>
                  <a:srgbClr val="000000"/>
                </a:solidFill>
                <a:latin typeface="Calibri"/>
              </a:rPr>
              <a:t>greater</a:t>
            </a:r>
            <a:r>
              <a:rPr b="1" lang="en-IN" sz="14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than</a:t>
            </a:r>
            <a:r>
              <a:rPr b="1" lang="en-IN" sz="14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4000</a:t>
            </a:r>
            <a:r>
              <a:rPr b="1" lang="en-IN" sz="1400" spc="-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but</a:t>
            </a:r>
            <a:r>
              <a:rPr b="1" lang="en-IN" sz="14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less</a:t>
            </a:r>
            <a:r>
              <a:rPr b="1" lang="en-IN" sz="14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than</a:t>
            </a:r>
            <a:r>
              <a:rPr b="1" lang="en-IN" sz="14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21" strike="noStrike">
                <a:solidFill>
                  <a:srgbClr val="000000"/>
                </a:solidFill>
                <a:latin typeface="Calibri"/>
              </a:rPr>
              <a:t>6000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240840" indent="-227880">
              <a:lnSpc>
                <a:spcPct val="100000"/>
              </a:lnSpc>
              <a:spcBef>
                <a:spcPts val="1406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algn="l" pos="240840"/>
              </a:tabLst>
            </a:pP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List</a:t>
            </a:r>
            <a:r>
              <a:rPr b="1" lang="en-IN" sz="14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1" lang="en-IN" sz="14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total</a:t>
            </a:r>
            <a:r>
              <a:rPr b="1" lang="en-IN" sz="14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number</a:t>
            </a:r>
            <a:r>
              <a:rPr b="1" lang="en-IN" sz="14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of</a:t>
            </a:r>
            <a:r>
              <a:rPr b="1" lang="en-IN" sz="14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successful</a:t>
            </a:r>
            <a:r>
              <a:rPr b="1" lang="en-IN" sz="14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and</a:t>
            </a:r>
            <a:r>
              <a:rPr b="1" lang="en-IN" sz="14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failure</a:t>
            </a:r>
            <a:r>
              <a:rPr b="1" lang="en-IN" sz="14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mission</a:t>
            </a:r>
            <a:r>
              <a:rPr b="1" lang="en-IN" sz="14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2" strike="noStrike">
                <a:solidFill>
                  <a:srgbClr val="000000"/>
                </a:solidFill>
                <a:latin typeface="Calibri"/>
              </a:rPr>
              <a:t>outcomes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240840" indent="-227880">
              <a:lnSpc>
                <a:spcPct val="100000"/>
              </a:lnSpc>
              <a:spcBef>
                <a:spcPts val="831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algn="l" pos="240840"/>
              </a:tabLst>
            </a:pP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List</a:t>
            </a:r>
            <a:r>
              <a:rPr b="1" lang="en-IN" sz="14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1" lang="en-IN" sz="14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names</a:t>
            </a:r>
            <a:r>
              <a:rPr b="1" lang="en-IN" sz="14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of</a:t>
            </a:r>
            <a:r>
              <a:rPr b="1" lang="en-IN" sz="14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1" lang="en-IN" sz="14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booster</a:t>
            </a:r>
            <a:r>
              <a:rPr b="1" lang="en-IN" sz="1400" spc="-5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versions</a:t>
            </a:r>
            <a:r>
              <a:rPr b="1" lang="en-IN" sz="14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which</a:t>
            </a:r>
            <a:r>
              <a:rPr b="1" lang="en-IN" sz="14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have</a:t>
            </a:r>
            <a:r>
              <a:rPr b="1" lang="en-IN" sz="14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carried</a:t>
            </a:r>
            <a:r>
              <a:rPr b="1" lang="en-IN" sz="14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1" lang="en-IN" sz="14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maximum</a:t>
            </a:r>
            <a:r>
              <a:rPr b="1" lang="en-IN" sz="1400" spc="-6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payload</a:t>
            </a:r>
            <a:r>
              <a:rPr b="1" lang="en-IN" sz="14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mass.</a:t>
            </a:r>
            <a:r>
              <a:rPr b="1" lang="en-IN" sz="14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Use</a:t>
            </a:r>
            <a:r>
              <a:rPr b="1" lang="en-IN" sz="14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en-IN" sz="14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2" strike="noStrike">
                <a:solidFill>
                  <a:srgbClr val="000000"/>
                </a:solidFill>
                <a:latin typeface="Calibri"/>
              </a:rPr>
              <a:t>subquery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240840" indent="-227880">
              <a:lnSpc>
                <a:spcPct val="100000"/>
              </a:lnSpc>
              <a:spcBef>
                <a:spcPts val="839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algn="l" pos="240840"/>
              </a:tabLst>
            </a:pP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List</a:t>
            </a:r>
            <a:r>
              <a:rPr b="1" lang="en-IN" sz="14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1" lang="en-IN" sz="14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failed</a:t>
            </a:r>
            <a:r>
              <a:rPr b="1" lang="en-IN" sz="14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landing</a:t>
            </a:r>
            <a:r>
              <a:rPr b="1" lang="en-IN" sz="14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outcomes</a:t>
            </a:r>
            <a:r>
              <a:rPr b="1" lang="en-IN" sz="14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in</a:t>
            </a:r>
            <a:r>
              <a:rPr b="1" lang="en-IN" sz="14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drone</a:t>
            </a:r>
            <a:r>
              <a:rPr b="1" lang="en-IN" sz="14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ship,</a:t>
            </a:r>
            <a:r>
              <a:rPr b="1" lang="en-IN" sz="14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their</a:t>
            </a:r>
            <a:r>
              <a:rPr b="1" lang="en-IN" sz="14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2" strike="noStrike">
                <a:solidFill>
                  <a:srgbClr val="000000"/>
                </a:solidFill>
                <a:latin typeface="Calibri"/>
              </a:rPr>
              <a:t>booster</a:t>
            </a:r>
            <a:r>
              <a:rPr b="1" lang="en-IN" sz="14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versions,</a:t>
            </a:r>
            <a:r>
              <a:rPr b="1" lang="en-IN" sz="14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and</a:t>
            </a:r>
            <a:r>
              <a:rPr b="1" lang="en-IN" sz="14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launch</a:t>
            </a:r>
            <a:r>
              <a:rPr b="1" lang="en-IN" sz="14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site</a:t>
            </a:r>
            <a:r>
              <a:rPr b="1" lang="en-IN" sz="14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names</a:t>
            </a:r>
            <a:r>
              <a:rPr b="1" lang="en-IN" sz="14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for</a:t>
            </a:r>
            <a:r>
              <a:rPr b="1" lang="en-IN" sz="14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in</a:t>
            </a:r>
            <a:r>
              <a:rPr b="1" lang="en-IN" sz="14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year</a:t>
            </a:r>
            <a:r>
              <a:rPr b="1" lang="en-IN" sz="14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21" strike="noStrike">
                <a:solidFill>
                  <a:srgbClr val="000000"/>
                </a:solidFill>
                <a:latin typeface="Calibri"/>
              </a:rPr>
              <a:t>2015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241200" indent="-228600">
              <a:lnSpc>
                <a:spcPts val="1511"/>
              </a:lnSpc>
              <a:spcBef>
                <a:spcPts val="1018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algn="l" pos="241200"/>
              </a:tabLst>
            </a:pP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Rank</a:t>
            </a:r>
            <a:r>
              <a:rPr b="1" lang="en-IN" sz="14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1" lang="en-IN" sz="14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count</a:t>
            </a:r>
            <a:r>
              <a:rPr b="1" lang="en-IN" sz="14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of</a:t>
            </a:r>
            <a:r>
              <a:rPr b="1" lang="en-IN" sz="14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landing</a:t>
            </a:r>
            <a:r>
              <a:rPr b="1" lang="en-IN" sz="14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outcomes</a:t>
            </a:r>
            <a:r>
              <a:rPr b="1" lang="en-IN" sz="14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(such</a:t>
            </a:r>
            <a:r>
              <a:rPr b="1" lang="en-IN" sz="14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as</a:t>
            </a:r>
            <a:r>
              <a:rPr b="1" lang="en-IN" sz="14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2" strike="noStrike">
                <a:solidFill>
                  <a:srgbClr val="000000"/>
                </a:solidFill>
                <a:latin typeface="Calibri"/>
              </a:rPr>
              <a:t>Failure</a:t>
            </a:r>
            <a:r>
              <a:rPr b="1" lang="en-IN" sz="1400" spc="-6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(drone</a:t>
            </a:r>
            <a:r>
              <a:rPr b="1" lang="en-IN" sz="14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ship)</a:t>
            </a:r>
            <a:r>
              <a:rPr b="1" lang="en-IN" sz="14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or</a:t>
            </a:r>
            <a:r>
              <a:rPr b="1" lang="en-IN" sz="14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Success</a:t>
            </a:r>
            <a:r>
              <a:rPr b="1" lang="en-IN" sz="14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(ground</a:t>
            </a:r>
            <a:r>
              <a:rPr b="1" lang="en-IN" sz="14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pad))</a:t>
            </a:r>
            <a:r>
              <a:rPr b="1" lang="en-IN" sz="14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between</a:t>
            </a:r>
            <a:r>
              <a:rPr b="1" lang="en-IN" sz="1400" spc="-5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1" lang="en-IN" sz="14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date</a:t>
            </a:r>
            <a:r>
              <a:rPr b="1" lang="en-IN" sz="14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2010-</a:t>
            </a:r>
            <a:r>
              <a:rPr b="1" lang="en-IN" sz="1400" spc="-12" strike="noStrike">
                <a:solidFill>
                  <a:srgbClr val="000000"/>
                </a:solidFill>
                <a:latin typeface="Calibri"/>
              </a:rPr>
              <a:t>06-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04</a:t>
            </a:r>
            <a:r>
              <a:rPr b="1" lang="en-IN" sz="1400" spc="-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26" strike="noStrike">
                <a:solidFill>
                  <a:srgbClr val="000000"/>
                </a:solidFill>
                <a:latin typeface="Calibri"/>
              </a:rPr>
              <a:t>and </a:t>
            </a:r>
            <a:r>
              <a:rPr b="1" lang="en-IN" sz="1400" spc="-12" strike="noStrike">
                <a:solidFill>
                  <a:srgbClr val="000000"/>
                </a:solidFill>
                <a:latin typeface="Calibri"/>
              </a:rPr>
              <a:t>2017-03-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20, in</a:t>
            </a:r>
            <a:r>
              <a:rPr b="1" lang="en-IN" sz="14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descending</a:t>
            </a:r>
            <a:r>
              <a:rPr b="1" lang="en-IN" sz="14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400" spc="-12" strike="noStrike">
                <a:solidFill>
                  <a:srgbClr val="000000"/>
                </a:solidFill>
                <a:latin typeface="Calibri"/>
              </a:rPr>
              <a:t>order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100108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-282" strike="noStrike">
                <a:solidFill>
                  <a:srgbClr val="0a48ca"/>
                </a:solidFill>
                <a:latin typeface="Arial"/>
              </a:rPr>
              <a:t>EDA</a:t>
            </a:r>
            <a:r>
              <a:rPr b="0" lang="en-IN" sz="3700" spc="83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" strike="noStrike">
                <a:solidFill>
                  <a:srgbClr val="0a48ca"/>
                </a:solidFill>
                <a:latin typeface="Arial"/>
              </a:rPr>
              <a:t>with</a:t>
            </a:r>
            <a:r>
              <a:rPr b="0" lang="en-IN" sz="3700" spc="89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375" strike="noStrike">
                <a:solidFill>
                  <a:srgbClr val="0a48ca"/>
                </a:solidFill>
                <a:latin typeface="Arial"/>
              </a:rPr>
              <a:t>SQL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object 2"/>
          <p:cNvSpPr/>
          <p:nvPr/>
        </p:nvSpPr>
        <p:spPr>
          <a:xfrm>
            <a:off x="11005920" y="866880"/>
            <a:ext cx="2689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32" strike="noStrike">
                <a:solidFill>
                  <a:srgbClr val="1c7cdb"/>
                </a:solidFill>
                <a:latin typeface="Arial"/>
              </a:rPr>
              <a:t>13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3" name="object 3"/>
          <p:cNvGrpSpPr/>
          <p:nvPr/>
        </p:nvGrpSpPr>
        <p:grpSpPr>
          <a:xfrm>
            <a:off x="1537560" y="2735640"/>
            <a:ext cx="875880" cy="960840"/>
            <a:chOff x="1537560" y="2735640"/>
            <a:chExt cx="875880" cy="960840"/>
          </a:xfrm>
        </p:grpSpPr>
        <p:pic>
          <p:nvPicPr>
            <p:cNvPr id="214" name="object 4" descr=""/>
            <p:cNvPicPr/>
            <p:nvPr/>
          </p:nvPicPr>
          <p:blipFill>
            <a:blip r:embed="rId1"/>
            <a:stretch/>
          </p:blipFill>
          <p:spPr>
            <a:xfrm>
              <a:off x="1537560" y="2735640"/>
              <a:ext cx="676080" cy="508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15" name="object 5" descr=""/>
            <p:cNvPicPr/>
            <p:nvPr/>
          </p:nvPicPr>
          <p:blipFill>
            <a:blip r:embed="rId2"/>
            <a:stretch/>
          </p:blipFill>
          <p:spPr>
            <a:xfrm>
              <a:off x="1537560" y="3188160"/>
              <a:ext cx="875880" cy="5083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16" name="object 6"/>
          <p:cNvSpPr/>
          <p:nvPr/>
        </p:nvSpPr>
        <p:spPr>
          <a:xfrm>
            <a:off x="916920" y="1607400"/>
            <a:ext cx="10317240" cy="238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Clr>
                <a:srgbClr val="292929"/>
              </a:buClr>
              <a:buFont typeface="Wingdings" charset="2"/>
              <a:buChar char=""/>
            </a:pP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Folium</a:t>
            </a:r>
            <a:r>
              <a:rPr b="0" lang="en-IN" sz="1800" spc="-97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Markers</a:t>
            </a:r>
            <a:r>
              <a:rPr b="0" lang="en-IN" sz="1800" spc="-7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were</a:t>
            </a:r>
            <a:r>
              <a:rPr b="0" lang="en-IN" sz="1800" spc="-97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used</a:t>
            </a:r>
            <a:r>
              <a:rPr b="0" lang="en-IN" sz="1800" spc="-5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to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show</a:t>
            </a:r>
            <a:r>
              <a:rPr b="0" lang="en-IN" sz="1800" spc="-6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11" strike="noStrike">
                <a:solidFill>
                  <a:srgbClr val="292929"/>
                </a:solidFill>
                <a:latin typeface="Arial"/>
              </a:rPr>
              <a:t>Space</a:t>
            </a:r>
            <a:r>
              <a:rPr b="0" lang="en-IN" sz="1800" spc="-1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82" strike="noStrike">
                <a:solidFill>
                  <a:srgbClr val="292929"/>
                </a:solidFill>
                <a:latin typeface="Arial"/>
              </a:rPr>
              <a:t>X</a:t>
            </a:r>
            <a:r>
              <a:rPr b="0" lang="en-IN" sz="1800" spc="38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launch</a:t>
            </a:r>
            <a:r>
              <a:rPr b="0" lang="en-IN" sz="1800" spc="-5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sites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and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their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nearest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important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landmarks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like 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railways,</a:t>
            </a:r>
            <a:r>
              <a:rPr b="0" lang="en-IN" sz="1800" spc="-7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highways,</a:t>
            </a:r>
            <a:r>
              <a:rPr b="0" lang="en-IN" sz="1800" spc="-7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cities</a:t>
            </a:r>
            <a:r>
              <a:rPr b="0" lang="en-IN" sz="1800" spc="-6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and</a:t>
            </a:r>
            <a:r>
              <a:rPr b="0" lang="en-IN" sz="1800" spc="-7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coastlines.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00"/>
              </a:spcBef>
              <a:buClr>
                <a:srgbClr val="292929"/>
              </a:buClr>
              <a:buFont typeface="Wingdings" charset="2"/>
              <a:buChar char=""/>
            </a:pP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Polylines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were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used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to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connect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55" strike="noStrike">
                <a:solidFill>
                  <a:srgbClr val="292929"/>
                </a:solidFill>
                <a:latin typeface="Arial"/>
              </a:rPr>
              <a:t>launch 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sites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to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their</a:t>
            </a:r>
            <a:r>
              <a:rPr b="0" lang="en-IN" sz="1800" spc="-1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nearest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land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marks.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00"/>
              </a:spcBef>
              <a:buClr>
                <a:srgbClr val="292929"/>
              </a:buClr>
              <a:buFont typeface="Wingdings" charset="2"/>
              <a:buChar char=""/>
            </a:pPr>
            <a:r>
              <a:rPr b="0" lang="en-IN" sz="1800" spc="-111" strike="noStrike">
                <a:solidFill>
                  <a:srgbClr val="ff0000"/>
                </a:solidFill>
                <a:latin typeface="Arial"/>
              </a:rPr>
              <a:t>Red</a:t>
            </a:r>
            <a:r>
              <a:rPr b="0" lang="en-IN" sz="1800" spc="-15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represents</a:t>
            </a:r>
            <a:r>
              <a:rPr b="0" lang="en-IN" sz="1800" spc="-8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rocket</a:t>
            </a:r>
            <a:r>
              <a:rPr b="0" lang="en-IN" sz="1800" spc="-60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launch</a:t>
            </a:r>
            <a:r>
              <a:rPr b="0" lang="en-IN" sz="1800" spc="-75" strike="noStrike">
                <a:solidFill>
                  <a:srgbClr val="292929"/>
                </a:solidFill>
                <a:latin typeface="Arial"/>
              </a:rPr>
              <a:t> Failures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00"/>
              </a:spcBef>
              <a:buClr>
                <a:srgbClr val="292929"/>
              </a:buClr>
              <a:buFont typeface="Wingdings" charset="2"/>
              <a:buChar char=""/>
            </a:pPr>
            <a:r>
              <a:rPr b="0" lang="en-IN" sz="1800" spc="-100" strike="noStrike">
                <a:solidFill>
                  <a:srgbClr val="00af50"/>
                </a:solidFill>
                <a:latin typeface="Arial"/>
              </a:rPr>
              <a:t>Green</a:t>
            </a:r>
            <a:r>
              <a:rPr b="0" lang="en-IN" sz="1800" spc="-26" strike="noStrike">
                <a:solidFill>
                  <a:srgbClr val="00af50"/>
                </a:solidFill>
                <a:latin typeface="Arial"/>
              </a:rPr>
              <a:t> 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represents</a:t>
            </a:r>
            <a:r>
              <a:rPr b="0" lang="en-IN" sz="1800" spc="-6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successes.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41200" indent="-229320">
              <a:lnSpc>
                <a:spcPct val="100000"/>
              </a:lnSpc>
              <a:spcBef>
                <a:spcPts val="1015"/>
              </a:spcBef>
              <a:buClr>
                <a:srgbClr val="292929"/>
              </a:buClr>
              <a:buFont typeface="Symbol" charset="2"/>
              <a:buChar char=""/>
              <a:tabLst>
                <a:tab algn="l" pos="241200"/>
              </a:tabLst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100108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-1" strike="noStrike">
                <a:solidFill>
                  <a:srgbClr val="0a48ca"/>
                </a:solidFill>
                <a:latin typeface="Arial"/>
              </a:rPr>
              <a:t>Build</a:t>
            </a:r>
            <a:r>
              <a:rPr b="0" lang="en-IN" sz="3700" spc="-131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35" strike="noStrike">
                <a:solidFill>
                  <a:srgbClr val="0a48ca"/>
                </a:solidFill>
                <a:latin typeface="Arial"/>
              </a:rPr>
              <a:t>an</a:t>
            </a:r>
            <a:r>
              <a:rPr b="0" lang="en-IN" sz="3700" spc="-131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72" strike="noStrike">
                <a:solidFill>
                  <a:srgbClr val="0a48ca"/>
                </a:solidFill>
                <a:latin typeface="Arial"/>
              </a:rPr>
              <a:t>Interactive</a:t>
            </a:r>
            <a:r>
              <a:rPr b="0" lang="en-IN" sz="3700" spc="-131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52" strike="noStrike">
                <a:solidFill>
                  <a:srgbClr val="0a48ca"/>
                </a:solidFill>
                <a:latin typeface="Arial"/>
              </a:rPr>
              <a:t>Map</a:t>
            </a:r>
            <a:r>
              <a:rPr b="0" lang="en-IN" sz="3700" spc="-131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" strike="noStrike">
                <a:solidFill>
                  <a:srgbClr val="0a48ca"/>
                </a:solidFill>
                <a:latin typeface="Arial"/>
              </a:rPr>
              <a:t>with</a:t>
            </a:r>
            <a:r>
              <a:rPr b="0" lang="en-IN" sz="3700" spc="-120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32" strike="noStrike">
                <a:solidFill>
                  <a:srgbClr val="0a48ca"/>
                </a:solidFill>
                <a:latin typeface="Arial"/>
              </a:rPr>
              <a:t>Folium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object 2"/>
          <p:cNvSpPr/>
          <p:nvPr/>
        </p:nvSpPr>
        <p:spPr>
          <a:xfrm>
            <a:off x="10937520" y="866880"/>
            <a:ext cx="2689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32" strike="noStrike">
                <a:solidFill>
                  <a:srgbClr val="1c7cdb"/>
                </a:solidFill>
                <a:latin typeface="Arial"/>
              </a:rPr>
              <a:t>14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9" name="object 3" descr=""/>
          <p:cNvPicPr/>
          <p:nvPr/>
        </p:nvPicPr>
        <p:blipFill>
          <a:blip r:embed="rId1"/>
          <a:stretch/>
        </p:blipFill>
        <p:spPr>
          <a:xfrm>
            <a:off x="4997160" y="3249360"/>
            <a:ext cx="441360" cy="508320"/>
          </a:xfrm>
          <a:prstGeom prst="rect">
            <a:avLst/>
          </a:prstGeom>
          <a:ln w="0">
            <a:noFill/>
          </a:ln>
        </p:spPr>
      </p:pic>
      <p:pic>
        <p:nvPicPr>
          <p:cNvPr id="220" name="object 4" descr=""/>
          <p:cNvPicPr/>
          <p:nvPr/>
        </p:nvPicPr>
        <p:blipFill>
          <a:blip r:embed="rId2"/>
          <a:stretch/>
        </p:blipFill>
        <p:spPr>
          <a:xfrm>
            <a:off x="8624160" y="3249360"/>
            <a:ext cx="441360" cy="508320"/>
          </a:xfrm>
          <a:prstGeom prst="rect">
            <a:avLst/>
          </a:prstGeom>
          <a:ln w="0">
            <a:noFill/>
          </a:ln>
        </p:spPr>
      </p:pic>
      <p:sp>
        <p:nvSpPr>
          <p:cNvPr id="221" name="object 5"/>
          <p:cNvSpPr/>
          <p:nvPr/>
        </p:nvSpPr>
        <p:spPr>
          <a:xfrm>
            <a:off x="848880" y="1845360"/>
            <a:ext cx="9435240" cy="173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40840" indent="-227880">
              <a:lnSpc>
                <a:spcPct val="100000"/>
              </a:lnSpc>
              <a:spcBef>
                <a:spcPts val="99"/>
              </a:spcBef>
              <a:buClr>
                <a:srgbClr val="292929"/>
              </a:buClr>
              <a:buFont typeface="Symbol" charset="2"/>
              <a:buChar char=""/>
              <a:tabLst>
                <a:tab algn="l" pos="240840"/>
              </a:tabLst>
            </a:pP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Pie</a:t>
            </a:r>
            <a:r>
              <a:rPr b="0" lang="en-IN" sz="1800" spc="-7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charts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and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scatter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charts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were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used</a:t>
            </a:r>
            <a:r>
              <a:rPr b="0" lang="en-IN" sz="1800" spc="-5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to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visualize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55" strike="noStrike">
                <a:solidFill>
                  <a:srgbClr val="292929"/>
                </a:solidFill>
                <a:latin typeface="Arial"/>
              </a:rPr>
              <a:t>launch</a:t>
            </a:r>
            <a:r>
              <a:rPr b="0" lang="en-IN" sz="1800" spc="-7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records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of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11" strike="noStrike">
                <a:solidFill>
                  <a:srgbClr val="292929"/>
                </a:solidFill>
                <a:latin typeface="Arial"/>
              </a:rPr>
              <a:t>Space</a:t>
            </a:r>
            <a:r>
              <a:rPr b="0" lang="en-IN" sz="1800" spc="-1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X.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1406"/>
              </a:spcBef>
              <a:buClr>
                <a:srgbClr val="292929"/>
              </a:buClr>
              <a:buFont typeface="Symbol" charset="2"/>
              <a:buChar char=""/>
              <a:tabLst>
                <a:tab algn="l" pos="241200"/>
              </a:tabLst>
            </a:pPr>
            <a:r>
              <a:rPr b="0" lang="en-IN" sz="1800" spc="-111" strike="noStrike">
                <a:solidFill>
                  <a:srgbClr val="292929"/>
                </a:solidFill>
                <a:latin typeface="Arial"/>
              </a:rPr>
              <a:t>These</a:t>
            </a:r>
            <a:r>
              <a:rPr b="0" lang="en-IN" sz="1800" spc="-1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charts</a:t>
            </a:r>
            <a:r>
              <a:rPr b="0" lang="en-IN" sz="1800" spc="-9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displayed</a:t>
            </a:r>
            <a:r>
              <a:rPr b="0" lang="en-IN" sz="1800" spc="-100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7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rocket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 launch</a:t>
            </a:r>
            <a:r>
              <a:rPr b="0" lang="en-IN" sz="1800" spc="-6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06" strike="noStrike">
                <a:solidFill>
                  <a:srgbClr val="292929"/>
                </a:solidFill>
                <a:latin typeface="Arial"/>
              </a:rPr>
              <a:t>success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rate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per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55" strike="noStrike">
                <a:solidFill>
                  <a:srgbClr val="292929"/>
                </a:solidFill>
                <a:latin typeface="Arial"/>
              </a:rPr>
              <a:t>launch</a:t>
            </a:r>
            <a:r>
              <a:rPr b="0" lang="en-IN" sz="1800" spc="-6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site.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85" strike="noStrike">
                <a:solidFill>
                  <a:srgbClr val="292929"/>
                </a:solidFill>
                <a:latin typeface="Arial"/>
              </a:rPr>
              <a:t>We</a:t>
            </a:r>
            <a:r>
              <a:rPr b="0" lang="en-IN" sz="1800" spc="24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are 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were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able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to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get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an</a:t>
            </a:r>
            <a:r>
              <a:rPr b="0" lang="en-IN" sz="1800" spc="-7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understanding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of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factors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that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86" strike="noStrike">
                <a:solidFill>
                  <a:srgbClr val="292929"/>
                </a:solidFill>
                <a:latin typeface="Arial"/>
              </a:rPr>
              <a:t>may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60" strike="noStrike">
                <a:solidFill>
                  <a:srgbClr val="292929"/>
                </a:solidFill>
                <a:latin typeface="Arial"/>
              </a:rPr>
              <a:t>have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been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influencing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06" strike="noStrike">
                <a:solidFill>
                  <a:srgbClr val="292929"/>
                </a:solidFill>
                <a:latin typeface="Arial"/>
              </a:rPr>
              <a:t>success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rate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at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86" strike="noStrike">
                <a:solidFill>
                  <a:srgbClr val="292929"/>
                </a:solidFill>
                <a:latin typeface="Arial"/>
              </a:rPr>
              <a:t>each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site. </a:t>
            </a:r>
            <a:r>
              <a:rPr b="0" lang="en-IN" sz="1800" spc="-114" strike="noStrike">
                <a:solidFill>
                  <a:srgbClr val="292929"/>
                </a:solidFill>
                <a:latin typeface="Arial"/>
              </a:rPr>
              <a:t>Such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92" strike="noStrike">
                <a:solidFill>
                  <a:srgbClr val="292929"/>
                </a:solidFill>
                <a:latin typeface="Arial"/>
              </a:rPr>
              <a:t>as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1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payload</a:t>
            </a:r>
            <a:r>
              <a:rPr b="0" lang="en-IN" sz="1800" spc="-5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06" strike="noStrike">
                <a:solidFill>
                  <a:srgbClr val="292929"/>
                </a:solidFill>
                <a:latin typeface="Arial"/>
              </a:rPr>
              <a:t>mass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and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booster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versions.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40840" indent="-227880">
              <a:lnSpc>
                <a:spcPct val="100000"/>
              </a:lnSpc>
              <a:spcBef>
                <a:spcPts val="1395"/>
              </a:spcBef>
              <a:buClr>
                <a:srgbClr val="292929"/>
              </a:buClr>
              <a:buFont typeface="Symbol" charset="2"/>
              <a:buChar char=""/>
              <a:tabLst>
                <a:tab algn="l" pos="240840"/>
              </a:tabLst>
            </a:pPr>
            <a:r>
              <a:rPr b="0" lang="en-IN" sz="1800" spc="-86" strike="noStrike">
                <a:solidFill>
                  <a:srgbClr val="292929"/>
                </a:solidFill>
                <a:latin typeface="Arial"/>
              </a:rPr>
              <a:t>Successful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75" strike="noStrike">
                <a:solidFill>
                  <a:srgbClr val="292929"/>
                </a:solidFill>
                <a:latin typeface="Arial"/>
              </a:rPr>
              <a:t>launches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were</a:t>
            </a:r>
            <a:r>
              <a:rPr b="0" lang="en-IN" sz="1800" spc="-7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represented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by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77" strike="noStrike">
                <a:solidFill>
                  <a:srgbClr val="292929"/>
                </a:solidFill>
                <a:latin typeface="Arial"/>
              </a:rPr>
              <a:t>1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while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failures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were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represented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by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0.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887112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-1" strike="noStrike">
                <a:solidFill>
                  <a:srgbClr val="0a48ca"/>
                </a:solidFill>
                <a:latin typeface="Arial"/>
              </a:rPr>
              <a:t>Build</a:t>
            </a:r>
            <a:r>
              <a:rPr b="0" lang="en-IN" sz="3700" spc="-145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270" strike="noStrike">
                <a:solidFill>
                  <a:srgbClr val="0a48ca"/>
                </a:solidFill>
                <a:latin typeface="Arial"/>
              </a:rPr>
              <a:t>a</a:t>
            </a:r>
            <a:r>
              <a:rPr b="0" lang="en-IN" sz="3700" spc="12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97" strike="noStrike">
                <a:solidFill>
                  <a:srgbClr val="0a48ca"/>
                </a:solidFill>
                <a:latin typeface="Arial"/>
              </a:rPr>
              <a:t>Dashboard</a:t>
            </a:r>
            <a:r>
              <a:rPr b="0" lang="en-IN" sz="3700" spc="-35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" strike="noStrike">
                <a:solidFill>
                  <a:srgbClr val="0a48ca"/>
                </a:solidFill>
                <a:latin typeface="Arial"/>
              </a:rPr>
              <a:t>with</a:t>
            </a:r>
            <a:r>
              <a:rPr b="0" lang="en-IN" sz="3700" spc="-55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" strike="noStrike">
                <a:solidFill>
                  <a:srgbClr val="0a48ca"/>
                </a:solidFill>
                <a:latin typeface="Arial"/>
              </a:rPr>
              <a:t>Plotly</a:t>
            </a:r>
            <a:r>
              <a:rPr b="0" lang="en-IN" sz="3700" spc="-52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92" strike="noStrike">
                <a:solidFill>
                  <a:srgbClr val="0a48ca"/>
                </a:solidFill>
                <a:latin typeface="Arial"/>
              </a:rPr>
              <a:t>Dash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object 2"/>
          <p:cNvSpPr/>
          <p:nvPr/>
        </p:nvSpPr>
        <p:spPr>
          <a:xfrm>
            <a:off x="10937520" y="866880"/>
            <a:ext cx="2689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32" strike="noStrike">
                <a:solidFill>
                  <a:srgbClr val="1c7cdb"/>
                </a:solidFill>
                <a:latin typeface="Arial"/>
              </a:rPr>
              <a:t>15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object 3"/>
          <p:cNvSpPr/>
          <p:nvPr/>
        </p:nvSpPr>
        <p:spPr>
          <a:xfrm>
            <a:off x="848880" y="1530360"/>
            <a:ext cx="5004720" cy="271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tabLst>
                <a:tab algn="l" pos="1764720"/>
              </a:tabLst>
            </a:pPr>
            <a:r>
              <a:rPr b="0" lang="en-IN" sz="2200" spc="-55" strike="noStrike">
                <a:solidFill>
                  <a:srgbClr val="292929"/>
                </a:solidFill>
                <a:latin typeface="Arial"/>
              </a:rPr>
              <a:t>Scikit-</a:t>
            </a:r>
            <a:r>
              <a:rPr b="0" lang="en-IN" sz="2200" spc="-26" strike="noStrike">
                <a:solidFill>
                  <a:srgbClr val="292929"/>
                </a:solidFill>
                <a:latin typeface="Arial"/>
              </a:rPr>
              <a:t>learn</a:t>
            </a:r>
            <a:r>
              <a:rPr b="0" lang="en-IN" sz="2200" spc="-8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26" strike="noStrike">
                <a:solidFill>
                  <a:srgbClr val="292929"/>
                </a:solidFill>
                <a:latin typeface="Arial"/>
              </a:rPr>
              <a:t>is</a:t>
            </a:r>
            <a:r>
              <a:rPr b="0" lang="en-IN" sz="2200" spc="-1" strike="noStrike">
                <a:solidFill>
                  <a:srgbClr val="292929"/>
                </a:solidFill>
                <a:latin typeface="Arial"/>
              </a:rPr>
              <a:t>	</a:t>
            </a:r>
            <a:r>
              <a:rPr b="0" lang="en-IN" sz="2200" spc="-86" strike="noStrike">
                <a:solidFill>
                  <a:srgbClr val="292929"/>
                </a:solidFill>
                <a:latin typeface="Arial"/>
              </a:rPr>
              <a:t>Machine</a:t>
            </a:r>
            <a:r>
              <a:rPr b="0" lang="en-IN" sz="2200" spc="-7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46" strike="noStrike">
                <a:solidFill>
                  <a:srgbClr val="292929"/>
                </a:solidFill>
                <a:latin typeface="Arial"/>
              </a:rPr>
              <a:t>Learning</a:t>
            </a:r>
            <a:r>
              <a:rPr b="0" lang="en-IN" sz="2200" spc="-7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12" strike="noStrike">
                <a:solidFill>
                  <a:srgbClr val="292929"/>
                </a:solidFill>
                <a:latin typeface="Arial"/>
              </a:rPr>
              <a:t>library </a:t>
            </a:r>
            <a:r>
              <a:rPr b="0" lang="en-IN" sz="2200" spc="-1" strike="noStrike">
                <a:solidFill>
                  <a:srgbClr val="292929"/>
                </a:solidFill>
                <a:latin typeface="Arial"/>
              </a:rPr>
              <a:t>that</a:t>
            </a:r>
            <a:r>
              <a:rPr b="0" lang="en-IN" sz="2200" spc="-5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72" strike="noStrike">
                <a:solidFill>
                  <a:srgbClr val="292929"/>
                </a:solidFill>
                <a:latin typeface="Arial"/>
              </a:rPr>
              <a:t>was</a:t>
            </a:r>
            <a:r>
              <a:rPr b="0" lang="en-IN" sz="22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52" strike="noStrike">
                <a:solidFill>
                  <a:srgbClr val="292929"/>
                </a:solidFill>
                <a:latin typeface="Arial"/>
              </a:rPr>
              <a:t>used </a:t>
            </a:r>
            <a:r>
              <a:rPr b="0" lang="en-IN" sz="2200" spc="-1" strike="noStrike">
                <a:solidFill>
                  <a:srgbClr val="292929"/>
                </a:solidFill>
                <a:latin typeface="Arial"/>
              </a:rPr>
              <a:t>for</a:t>
            </a:r>
            <a:r>
              <a:rPr b="0" lang="en-IN" sz="2200" spc="-4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12" strike="noStrike">
                <a:solidFill>
                  <a:srgbClr val="292929"/>
                </a:solidFill>
                <a:latin typeface="Arial"/>
              </a:rPr>
              <a:t>predictive</a:t>
            </a:r>
            <a:r>
              <a:rPr b="0" lang="en-IN" sz="22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86" strike="noStrike">
                <a:solidFill>
                  <a:srgbClr val="292929"/>
                </a:solidFill>
                <a:latin typeface="Arial"/>
              </a:rPr>
              <a:t>analysis.</a:t>
            </a:r>
            <a:r>
              <a:rPr b="0" lang="en-IN" sz="2200" spc="-5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97" strike="noStrike">
                <a:solidFill>
                  <a:srgbClr val="292929"/>
                </a:solidFill>
                <a:latin typeface="Arial"/>
              </a:rPr>
              <a:t>The </a:t>
            </a:r>
            <a:r>
              <a:rPr b="0" lang="en-IN" sz="2200" spc="-1" strike="noStrike">
                <a:solidFill>
                  <a:srgbClr val="292929"/>
                </a:solidFill>
                <a:latin typeface="Arial"/>
              </a:rPr>
              <a:t>following</a:t>
            </a:r>
            <a:r>
              <a:rPr b="0" lang="en-IN" sz="2200" spc="1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1" strike="noStrike">
                <a:solidFill>
                  <a:srgbClr val="292929"/>
                </a:solidFill>
                <a:latin typeface="Arial"/>
              </a:rPr>
              <a:t>took</a:t>
            </a:r>
            <a:r>
              <a:rPr b="0" lang="en-IN" sz="2200" spc="1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12" strike="noStrike">
                <a:solidFill>
                  <a:srgbClr val="292929"/>
                </a:solidFill>
                <a:latin typeface="Arial"/>
              </a:rPr>
              <a:t>place: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41200" indent="-228600" algn="just">
              <a:lnSpc>
                <a:spcPct val="100000"/>
              </a:lnSpc>
              <a:spcBef>
                <a:spcPts val="1406"/>
              </a:spcBef>
              <a:buClr>
                <a:srgbClr val="292929"/>
              </a:buClr>
              <a:buFont typeface="Symbol" charset="2"/>
              <a:buChar char=""/>
              <a:tabLst>
                <a:tab algn="l" pos="241200"/>
              </a:tabLst>
            </a:pPr>
            <a:r>
              <a:rPr b="0" lang="en-IN" sz="2200" spc="-75" strike="noStrike">
                <a:solidFill>
                  <a:srgbClr val="292929"/>
                </a:solidFill>
                <a:latin typeface="Arial"/>
              </a:rPr>
              <a:t>Created</a:t>
            </a:r>
            <a:r>
              <a:rPr b="0" lang="en-IN" sz="2200" spc="-6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1" strike="noStrike">
                <a:solidFill>
                  <a:srgbClr val="292929"/>
                </a:solidFill>
                <a:latin typeface="Arial"/>
              </a:rPr>
              <a:t>a</a:t>
            </a:r>
            <a:r>
              <a:rPr b="0" lang="en-IN" sz="2200" spc="-60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80" strike="noStrike">
                <a:solidFill>
                  <a:srgbClr val="292929"/>
                </a:solidFill>
                <a:latin typeface="Arial"/>
              </a:rPr>
              <a:t>machine</a:t>
            </a:r>
            <a:r>
              <a:rPr b="0" lang="en-IN" sz="2200" spc="-7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21" strike="noStrike">
                <a:solidFill>
                  <a:srgbClr val="292929"/>
                </a:solidFill>
                <a:latin typeface="Arial"/>
              </a:rPr>
              <a:t>learning</a:t>
            </a:r>
            <a:r>
              <a:rPr b="0" lang="en-IN" sz="2200" spc="-6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12" strike="noStrike">
                <a:solidFill>
                  <a:srgbClr val="292929"/>
                </a:solidFill>
                <a:latin typeface="Arial"/>
              </a:rPr>
              <a:t>pipeline</a:t>
            </a:r>
            <a:r>
              <a:rPr b="0" lang="en-IN" sz="2200" spc="-8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26" strike="noStrike">
                <a:solidFill>
                  <a:srgbClr val="292929"/>
                </a:solidFill>
                <a:latin typeface="Arial"/>
              </a:rPr>
              <a:t>to </a:t>
            </a:r>
            <a:r>
              <a:rPr b="0" lang="en-IN" sz="2200" spc="-1" strike="noStrike">
                <a:solidFill>
                  <a:srgbClr val="292929"/>
                </a:solidFill>
                <a:latin typeface="Arial"/>
              </a:rPr>
              <a:t>predict</a:t>
            </a:r>
            <a:r>
              <a:rPr b="0" lang="en-IN" sz="2200" spc="-1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1" strike="noStrike">
                <a:solidFill>
                  <a:srgbClr val="292929"/>
                </a:solidFill>
                <a:latin typeface="Arial"/>
              </a:rPr>
              <a:t>if</a:t>
            </a:r>
            <a:r>
              <a:rPr b="0" lang="en-IN" sz="22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2200" spc="-1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1" strike="noStrike">
                <a:solidFill>
                  <a:srgbClr val="292929"/>
                </a:solidFill>
                <a:latin typeface="Arial"/>
              </a:rPr>
              <a:t>first</a:t>
            </a:r>
            <a:r>
              <a:rPr b="0" lang="en-IN" sz="2200" spc="-1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41" strike="noStrike">
                <a:solidFill>
                  <a:srgbClr val="292929"/>
                </a:solidFill>
                <a:latin typeface="Arial"/>
              </a:rPr>
              <a:t>stage</a:t>
            </a:r>
            <a:r>
              <a:rPr b="0" lang="en-IN" sz="2200" spc="-1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1" strike="noStrike">
                <a:solidFill>
                  <a:srgbClr val="292929"/>
                </a:solidFill>
                <a:latin typeface="Arial"/>
              </a:rPr>
              <a:t>will</a:t>
            </a:r>
            <a:r>
              <a:rPr b="0" lang="en-IN" sz="2200" spc="-1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1" strike="noStrike">
                <a:solidFill>
                  <a:srgbClr val="292929"/>
                </a:solidFill>
                <a:latin typeface="Arial"/>
              </a:rPr>
              <a:t>land</a:t>
            </a:r>
            <a:r>
              <a:rPr b="0" lang="en-IN" sz="2200" spc="-1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12" strike="noStrike">
                <a:solidFill>
                  <a:srgbClr val="292929"/>
                </a:solidFill>
                <a:latin typeface="Arial"/>
              </a:rPr>
              <a:t>given </a:t>
            </a:r>
            <a:r>
              <a:rPr b="0" lang="en-IN" sz="22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2200" spc="-4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12" strike="noStrike">
                <a:solidFill>
                  <a:srgbClr val="292929"/>
                </a:solidFill>
                <a:latin typeface="Arial"/>
              </a:rPr>
              <a:t>data.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06"/>
              </a:spcBef>
              <a:tabLst>
                <a:tab algn="l" pos="241200"/>
              </a:tabLst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100108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-52" strike="noStrike">
                <a:solidFill>
                  <a:srgbClr val="0a48ca"/>
                </a:solidFill>
                <a:latin typeface="Arial"/>
              </a:rPr>
              <a:t>Predictive</a:t>
            </a:r>
            <a:r>
              <a:rPr b="0" lang="en-IN" sz="3700" spc="-171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11" strike="noStrike">
                <a:solidFill>
                  <a:srgbClr val="0a48ca"/>
                </a:solidFill>
                <a:latin typeface="Arial"/>
              </a:rPr>
              <a:t>Analysis</a:t>
            </a:r>
            <a:r>
              <a:rPr b="0" lang="en-IN" sz="3700" spc="-151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14" strike="noStrike">
                <a:solidFill>
                  <a:srgbClr val="0a48ca"/>
                </a:solidFill>
                <a:latin typeface="Arial"/>
              </a:rPr>
              <a:t>(Classification)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6" name="object 5" descr=""/>
          <p:cNvPicPr/>
          <p:nvPr/>
        </p:nvPicPr>
        <p:blipFill>
          <a:blip r:embed="rId1"/>
          <a:stretch/>
        </p:blipFill>
        <p:spPr>
          <a:xfrm>
            <a:off x="6152400" y="1950840"/>
            <a:ext cx="1349640" cy="810360"/>
          </a:xfrm>
          <a:prstGeom prst="rect">
            <a:avLst/>
          </a:prstGeom>
          <a:ln w="0">
            <a:noFill/>
          </a:ln>
        </p:spPr>
      </p:pic>
      <p:sp>
        <p:nvSpPr>
          <p:cNvPr id="227" name="object 6"/>
          <p:cNvSpPr/>
          <p:nvPr/>
        </p:nvSpPr>
        <p:spPr>
          <a:xfrm>
            <a:off x="6244920" y="2168640"/>
            <a:ext cx="1170720" cy="33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9880" bIns="0" anchor="t">
            <a:spAutoFit/>
          </a:bodyPr>
          <a:p>
            <a:pPr marL="334080" indent="-321840">
              <a:lnSpc>
                <a:spcPts val="1210"/>
              </a:lnSpc>
              <a:spcBef>
                <a:spcPts val="235"/>
              </a:spcBef>
              <a:tabLst>
                <a:tab algn="l" pos="0"/>
              </a:tabLst>
            </a:pPr>
            <a:r>
              <a:rPr b="1" lang="en-IN" sz="1100" spc="-1" strike="noStrike">
                <a:solidFill>
                  <a:srgbClr val="000000"/>
                </a:solidFill>
                <a:latin typeface="Calibri"/>
              </a:rPr>
              <a:t>Create</a:t>
            </a:r>
            <a:r>
              <a:rPr b="1" lang="en-IN" sz="11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1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en-IN" sz="1100" spc="-1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100" spc="-1" strike="noStrike">
                <a:solidFill>
                  <a:srgbClr val="000000"/>
                </a:solidFill>
                <a:latin typeface="Calibri"/>
              </a:rPr>
              <a:t>column</a:t>
            </a:r>
            <a:r>
              <a:rPr b="1" lang="en-IN" sz="11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100" spc="-26" strike="noStrike">
                <a:solidFill>
                  <a:srgbClr val="000000"/>
                </a:solidFill>
                <a:latin typeface="Calibri"/>
              </a:rPr>
              <a:t>for </a:t>
            </a:r>
            <a:r>
              <a:rPr b="1" lang="en-IN" sz="11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1" lang="en-IN" sz="1100" spc="-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100" spc="-12" strike="noStrike">
                <a:solidFill>
                  <a:srgbClr val="000000"/>
                </a:solidFill>
                <a:latin typeface="Calibri"/>
              </a:rPr>
              <a:t>class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8" name="object 7" descr=""/>
          <p:cNvPicPr/>
          <p:nvPr/>
        </p:nvPicPr>
        <p:blipFill>
          <a:blip r:embed="rId2"/>
          <a:stretch/>
        </p:blipFill>
        <p:spPr>
          <a:xfrm>
            <a:off x="7616880" y="2188440"/>
            <a:ext cx="293040" cy="340200"/>
          </a:xfrm>
          <a:prstGeom prst="rect">
            <a:avLst/>
          </a:prstGeom>
          <a:ln w="0">
            <a:noFill/>
          </a:ln>
        </p:spPr>
      </p:pic>
      <p:pic>
        <p:nvPicPr>
          <p:cNvPr id="229" name="object 8" descr=""/>
          <p:cNvPicPr/>
          <p:nvPr/>
        </p:nvPicPr>
        <p:blipFill>
          <a:blip r:embed="rId3"/>
          <a:stretch/>
        </p:blipFill>
        <p:spPr>
          <a:xfrm>
            <a:off x="8037720" y="1950840"/>
            <a:ext cx="1349640" cy="810360"/>
          </a:xfrm>
          <a:prstGeom prst="rect">
            <a:avLst/>
          </a:prstGeom>
          <a:ln w="0">
            <a:noFill/>
          </a:ln>
        </p:spPr>
      </p:pic>
      <p:sp>
        <p:nvSpPr>
          <p:cNvPr id="230" name="object 9"/>
          <p:cNvSpPr/>
          <p:nvPr/>
        </p:nvSpPr>
        <p:spPr>
          <a:xfrm>
            <a:off x="8101440" y="2245680"/>
            <a:ext cx="1230840" cy="18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1100" spc="-1" strike="noStrike">
                <a:solidFill>
                  <a:srgbClr val="000000"/>
                </a:solidFill>
                <a:latin typeface="Calibri"/>
              </a:rPr>
              <a:t>Standardize</a:t>
            </a:r>
            <a:r>
              <a:rPr b="1" lang="en-IN" sz="11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1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1" lang="en-IN" sz="11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100" spc="-21" strike="noStrike">
                <a:solidFill>
                  <a:srgbClr val="000000"/>
                </a:solidFill>
                <a:latin typeface="Calibri"/>
              </a:rPr>
              <a:t>data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1" name="object 10" descr=""/>
          <p:cNvPicPr/>
          <p:nvPr/>
        </p:nvPicPr>
        <p:blipFill>
          <a:blip r:embed="rId4"/>
          <a:stretch/>
        </p:blipFill>
        <p:spPr>
          <a:xfrm>
            <a:off x="9502200" y="2188440"/>
            <a:ext cx="293040" cy="340200"/>
          </a:xfrm>
          <a:prstGeom prst="rect">
            <a:avLst/>
          </a:prstGeom>
          <a:ln w="0">
            <a:noFill/>
          </a:ln>
        </p:spPr>
      </p:pic>
      <p:pic>
        <p:nvPicPr>
          <p:cNvPr id="232" name="object 11" descr=""/>
          <p:cNvPicPr/>
          <p:nvPr/>
        </p:nvPicPr>
        <p:blipFill>
          <a:blip r:embed="rId5"/>
          <a:stretch/>
        </p:blipFill>
        <p:spPr>
          <a:xfrm>
            <a:off x="9922680" y="1950840"/>
            <a:ext cx="1349640" cy="810360"/>
          </a:xfrm>
          <a:prstGeom prst="rect">
            <a:avLst/>
          </a:prstGeom>
          <a:ln w="0">
            <a:noFill/>
          </a:ln>
        </p:spPr>
      </p:pic>
      <p:sp>
        <p:nvSpPr>
          <p:cNvPr id="233" name="object 12"/>
          <p:cNvSpPr/>
          <p:nvPr/>
        </p:nvSpPr>
        <p:spPr>
          <a:xfrm>
            <a:off x="10092240" y="2091960"/>
            <a:ext cx="1018800" cy="49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9880" bIns="0" anchor="t">
            <a:spAutoFit/>
          </a:bodyPr>
          <a:p>
            <a:pPr marL="12600" indent="-1800" algn="ctr">
              <a:lnSpc>
                <a:spcPts val="1210"/>
              </a:lnSpc>
              <a:spcBef>
                <a:spcPts val="235"/>
              </a:spcBef>
              <a:tabLst>
                <a:tab algn="l" pos="0"/>
              </a:tabLst>
            </a:pPr>
            <a:r>
              <a:rPr b="1" lang="en-IN" sz="1100" spc="-1" strike="noStrike">
                <a:solidFill>
                  <a:srgbClr val="000000"/>
                </a:solidFill>
                <a:latin typeface="Calibri"/>
              </a:rPr>
              <a:t>Split</a:t>
            </a:r>
            <a:r>
              <a:rPr b="1" lang="en-IN" sz="11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100" spc="-1" strike="noStrike">
                <a:solidFill>
                  <a:srgbClr val="000000"/>
                </a:solidFill>
                <a:latin typeface="Calibri"/>
              </a:rPr>
              <a:t>data</a:t>
            </a:r>
            <a:r>
              <a:rPr b="1" lang="en-IN" sz="11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100" spc="-21" strike="noStrike">
                <a:solidFill>
                  <a:srgbClr val="000000"/>
                </a:solidFill>
                <a:latin typeface="Calibri"/>
              </a:rPr>
              <a:t>into </a:t>
            </a:r>
            <a:r>
              <a:rPr b="1" lang="en-IN" sz="1100" spc="-1" strike="noStrike">
                <a:solidFill>
                  <a:srgbClr val="000000"/>
                </a:solidFill>
                <a:latin typeface="Calibri"/>
              </a:rPr>
              <a:t>training</a:t>
            </a:r>
            <a:r>
              <a:rPr b="1" lang="en-IN" sz="11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100" spc="-1" strike="noStrike">
                <a:solidFill>
                  <a:srgbClr val="000000"/>
                </a:solidFill>
                <a:latin typeface="Calibri"/>
              </a:rPr>
              <a:t>data</a:t>
            </a:r>
            <a:r>
              <a:rPr b="1" lang="en-IN" sz="11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100" spc="-26" strike="noStrike">
                <a:solidFill>
                  <a:srgbClr val="000000"/>
                </a:solidFill>
                <a:latin typeface="Calibri"/>
              </a:rPr>
              <a:t>and </a:t>
            </a:r>
            <a:r>
              <a:rPr b="1" lang="en-IN" sz="1100" spc="-1" strike="noStrike">
                <a:solidFill>
                  <a:srgbClr val="000000"/>
                </a:solidFill>
                <a:latin typeface="Calibri"/>
              </a:rPr>
              <a:t>test</a:t>
            </a:r>
            <a:r>
              <a:rPr b="1" lang="en-IN" sz="11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100" spc="-21" strike="noStrike">
                <a:solidFill>
                  <a:srgbClr val="000000"/>
                </a:solidFill>
                <a:latin typeface="Calibri"/>
              </a:rPr>
              <a:t>data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4" name="object 13" descr=""/>
          <p:cNvPicPr/>
          <p:nvPr/>
        </p:nvPicPr>
        <p:blipFill>
          <a:blip r:embed="rId6"/>
          <a:stretch/>
        </p:blipFill>
        <p:spPr>
          <a:xfrm>
            <a:off x="10428840" y="2877480"/>
            <a:ext cx="340200" cy="291600"/>
          </a:xfrm>
          <a:prstGeom prst="rect">
            <a:avLst/>
          </a:prstGeom>
          <a:ln w="0">
            <a:noFill/>
          </a:ln>
        </p:spPr>
      </p:pic>
      <p:pic>
        <p:nvPicPr>
          <p:cNvPr id="235" name="object 14" descr=""/>
          <p:cNvPicPr/>
          <p:nvPr/>
        </p:nvPicPr>
        <p:blipFill>
          <a:blip r:embed="rId7"/>
          <a:stretch/>
        </p:blipFill>
        <p:spPr>
          <a:xfrm>
            <a:off x="9922680" y="3297960"/>
            <a:ext cx="1349640" cy="810360"/>
          </a:xfrm>
          <a:prstGeom prst="rect">
            <a:avLst/>
          </a:prstGeom>
          <a:ln w="0">
            <a:noFill/>
          </a:ln>
        </p:spPr>
      </p:pic>
      <p:sp>
        <p:nvSpPr>
          <p:cNvPr id="236" name="object 15"/>
          <p:cNvSpPr/>
          <p:nvPr/>
        </p:nvSpPr>
        <p:spPr>
          <a:xfrm>
            <a:off x="9994680" y="3362040"/>
            <a:ext cx="1215000" cy="6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7360" bIns="0" anchor="t">
            <a:spAutoFit/>
          </a:bodyPr>
          <a:p>
            <a:pPr marL="12600" indent="-1800" algn="ctr">
              <a:lnSpc>
                <a:spcPct val="91000"/>
              </a:lnSpc>
              <a:spcBef>
                <a:spcPts val="215"/>
              </a:spcBef>
              <a:tabLst>
                <a:tab algn="l" pos="0"/>
              </a:tabLst>
            </a:pPr>
            <a:r>
              <a:rPr b="1" lang="en-IN" sz="1100" spc="-1" strike="noStrike">
                <a:solidFill>
                  <a:srgbClr val="000000"/>
                </a:solidFill>
                <a:latin typeface="Calibri"/>
              </a:rPr>
              <a:t>Create</a:t>
            </a:r>
            <a:r>
              <a:rPr b="1" lang="en-IN" sz="11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1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en-IN" sz="1100" spc="-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100" spc="-21" strike="noStrike">
                <a:solidFill>
                  <a:srgbClr val="000000"/>
                </a:solidFill>
                <a:latin typeface="Calibri"/>
              </a:rPr>
              <a:t>Grid </a:t>
            </a:r>
            <a:r>
              <a:rPr b="1" lang="en-IN" sz="1100" spc="-1" strike="noStrike">
                <a:solidFill>
                  <a:srgbClr val="000000"/>
                </a:solidFill>
                <a:latin typeface="Calibri"/>
              </a:rPr>
              <a:t>SearchCV</a:t>
            </a:r>
            <a:r>
              <a:rPr b="1" lang="en-IN" sz="11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100" spc="-1" strike="noStrike">
                <a:solidFill>
                  <a:srgbClr val="000000"/>
                </a:solidFill>
                <a:latin typeface="Calibri"/>
              </a:rPr>
              <a:t>object</a:t>
            </a:r>
            <a:r>
              <a:rPr b="1" lang="en-IN" sz="1100" spc="-26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1" lang="en-IN" sz="1100" spc="-1" strike="noStrike">
                <a:solidFill>
                  <a:srgbClr val="000000"/>
                </a:solidFill>
                <a:latin typeface="Calibri"/>
              </a:rPr>
              <a:t>fit</a:t>
            </a:r>
            <a:r>
              <a:rPr b="1" lang="en-IN" sz="11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100" spc="-1" strike="noStrike">
                <a:solidFill>
                  <a:srgbClr val="000000"/>
                </a:solidFill>
                <a:latin typeface="Calibri"/>
              </a:rPr>
              <a:t>different</a:t>
            </a:r>
            <a:r>
              <a:rPr b="1" lang="en-IN" sz="11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100" spc="-26" strike="noStrike">
                <a:solidFill>
                  <a:srgbClr val="000000"/>
                </a:solidFill>
                <a:latin typeface="Calibri"/>
              </a:rPr>
              <a:t>ML </a:t>
            </a:r>
            <a:r>
              <a:rPr b="1" lang="en-IN" sz="1100" spc="-12" strike="noStrike">
                <a:solidFill>
                  <a:srgbClr val="000000"/>
                </a:solidFill>
                <a:latin typeface="Calibri"/>
              </a:rPr>
              <a:t>objects</a:t>
            </a:r>
            <a:r>
              <a:rPr b="0" lang="en-IN" sz="1100" spc="-12" strike="noStrike">
                <a:solidFill>
                  <a:srgbClr val="ffffff"/>
                </a:solidFill>
                <a:latin typeface="Calibri"/>
              </a:rPr>
              <a:t>.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7" name="object 16" descr=""/>
          <p:cNvPicPr/>
          <p:nvPr/>
        </p:nvPicPr>
        <p:blipFill>
          <a:blip r:embed="rId8"/>
          <a:stretch/>
        </p:blipFill>
        <p:spPr>
          <a:xfrm>
            <a:off x="9518760" y="3534120"/>
            <a:ext cx="291600" cy="340200"/>
          </a:xfrm>
          <a:prstGeom prst="rect">
            <a:avLst/>
          </a:prstGeom>
          <a:ln w="0">
            <a:noFill/>
          </a:ln>
        </p:spPr>
      </p:pic>
      <p:pic>
        <p:nvPicPr>
          <p:cNvPr id="238" name="object 17" descr=""/>
          <p:cNvPicPr/>
          <p:nvPr/>
        </p:nvPicPr>
        <p:blipFill>
          <a:blip r:embed="rId9"/>
          <a:stretch/>
        </p:blipFill>
        <p:spPr>
          <a:xfrm>
            <a:off x="8037720" y="3297960"/>
            <a:ext cx="1349640" cy="810360"/>
          </a:xfrm>
          <a:prstGeom prst="rect">
            <a:avLst/>
          </a:prstGeom>
          <a:ln w="0">
            <a:noFill/>
          </a:ln>
        </p:spPr>
      </p:pic>
      <p:sp>
        <p:nvSpPr>
          <p:cNvPr id="239" name="object 18"/>
          <p:cNvSpPr/>
          <p:nvPr/>
        </p:nvSpPr>
        <p:spPr>
          <a:xfrm>
            <a:off x="8119440" y="3439080"/>
            <a:ext cx="1191600" cy="49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9880" bIns="0" anchor="t">
            <a:spAutoFit/>
          </a:bodyPr>
          <a:p>
            <a:pPr marL="12600" algn="ctr">
              <a:lnSpc>
                <a:spcPts val="1210"/>
              </a:lnSpc>
              <a:spcBef>
                <a:spcPts val="235"/>
              </a:spcBef>
            </a:pPr>
            <a:r>
              <a:rPr b="1" lang="en-IN" sz="1100" spc="-1" strike="noStrike">
                <a:solidFill>
                  <a:srgbClr val="000000"/>
                </a:solidFill>
                <a:latin typeface="Calibri"/>
              </a:rPr>
              <a:t>Calculate</a:t>
            </a:r>
            <a:r>
              <a:rPr b="1" lang="en-IN" sz="11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100" spc="-26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1" lang="en-IN" sz="1100" spc="-1" strike="noStrike">
                <a:solidFill>
                  <a:srgbClr val="000000"/>
                </a:solidFill>
                <a:latin typeface="Calibri"/>
              </a:rPr>
              <a:t>accuracy</a:t>
            </a:r>
            <a:r>
              <a:rPr b="1" lang="en-IN" sz="11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100" spc="-1" strike="noStrike">
                <a:solidFill>
                  <a:srgbClr val="000000"/>
                </a:solidFill>
                <a:latin typeface="Calibri"/>
              </a:rPr>
              <a:t>on</a:t>
            </a:r>
            <a:r>
              <a:rPr b="1" lang="en-IN" sz="11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1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1" lang="en-IN" sz="11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100" spc="-21" strike="noStrike">
                <a:solidFill>
                  <a:srgbClr val="000000"/>
                </a:solidFill>
                <a:latin typeface="Calibri"/>
              </a:rPr>
              <a:t>test data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0" name="object 19" descr=""/>
          <p:cNvPicPr/>
          <p:nvPr/>
        </p:nvPicPr>
        <p:blipFill>
          <a:blip r:embed="rId10"/>
          <a:stretch/>
        </p:blipFill>
        <p:spPr>
          <a:xfrm>
            <a:off x="7633800" y="3534120"/>
            <a:ext cx="291600" cy="340200"/>
          </a:xfrm>
          <a:prstGeom prst="rect">
            <a:avLst/>
          </a:prstGeom>
          <a:ln w="0">
            <a:noFill/>
          </a:ln>
        </p:spPr>
      </p:pic>
      <p:pic>
        <p:nvPicPr>
          <p:cNvPr id="241" name="object 20" descr=""/>
          <p:cNvPicPr/>
          <p:nvPr/>
        </p:nvPicPr>
        <p:blipFill>
          <a:blip r:embed="rId11"/>
          <a:stretch/>
        </p:blipFill>
        <p:spPr>
          <a:xfrm>
            <a:off x="6152400" y="3297960"/>
            <a:ext cx="1349640" cy="810360"/>
          </a:xfrm>
          <a:prstGeom prst="rect">
            <a:avLst/>
          </a:prstGeom>
          <a:ln w="0">
            <a:noFill/>
          </a:ln>
        </p:spPr>
      </p:pic>
      <p:sp>
        <p:nvSpPr>
          <p:cNvPr id="242" name="object 21"/>
          <p:cNvSpPr/>
          <p:nvPr/>
        </p:nvSpPr>
        <p:spPr>
          <a:xfrm>
            <a:off x="6244920" y="3515760"/>
            <a:ext cx="1169280" cy="33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9880" bIns="0" anchor="t">
            <a:spAutoFit/>
          </a:bodyPr>
          <a:p>
            <a:pPr marL="356760" indent="-344880">
              <a:lnSpc>
                <a:spcPts val="1210"/>
              </a:lnSpc>
              <a:spcBef>
                <a:spcPts val="235"/>
              </a:spcBef>
              <a:tabLst>
                <a:tab algn="l" pos="0"/>
              </a:tabLst>
            </a:pPr>
            <a:r>
              <a:rPr b="1" lang="en-IN" sz="1100" spc="-1" strike="noStrike">
                <a:solidFill>
                  <a:srgbClr val="000000"/>
                </a:solidFill>
                <a:latin typeface="Calibri"/>
              </a:rPr>
              <a:t>Choose</a:t>
            </a:r>
            <a:r>
              <a:rPr b="1" lang="en-IN" sz="11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1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1" lang="en-IN" sz="11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100" spc="-1" strike="noStrike">
                <a:solidFill>
                  <a:srgbClr val="000000"/>
                </a:solidFill>
                <a:latin typeface="Calibri"/>
              </a:rPr>
              <a:t>best</a:t>
            </a:r>
            <a:r>
              <a:rPr b="1" lang="en-IN" sz="1100" spc="-26" strike="noStrike">
                <a:solidFill>
                  <a:srgbClr val="000000"/>
                </a:solidFill>
                <a:latin typeface="Calibri"/>
              </a:rPr>
              <a:t> ML </a:t>
            </a:r>
            <a:r>
              <a:rPr b="1" lang="en-IN" sz="1100" spc="-12" strike="noStrike">
                <a:solidFill>
                  <a:srgbClr val="000000"/>
                </a:solidFill>
                <a:latin typeface="Calibri"/>
              </a:rPr>
              <a:t>method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3" name="object 22" descr=""/>
          <p:cNvPicPr/>
          <p:nvPr/>
        </p:nvPicPr>
        <p:blipFill>
          <a:blip r:embed="rId12"/>
          <a:stretch/>
        </p:blipFill>
        <p:spPr>
          <a:xfrm>
            <a:off x="6658200" y="4224600"/>
            <a:ext cx="340200" cy="291600"/>
          </a:xfrm>
          <a:prstGeom prst="rect">
            <a:avLst/>
          </a:prstGeom>
          <a:ln w="0">
            <a:noFill/>
          </a:ln>
        </p:spPr>
      </p:pic>
      <p:pic>
        <p:nvPicPr>
          <p:cNvPr id="244" name="object 23" descr=""/>
          <p:cNvPicPr/>
          <p:nvPr/>
        </p:nvPicPr>
        <p:blipFill>
          <a:blip r:embed="rId13"/>
          <a:stretch/>
        </p:blipFill>
        <p:spPr>
          <a:xfrm>
            <a:off x="6152400" y="4643640"/>
            <a:ext cx="1349640" cy="811800"/>
          </a:xfrm>
          <a:prstGeom prst="rect">
            <a:avLst/>
          </a:prstGeom>
          <a:ln w="0">
            <a:noFill/>
          </a:ln>
        </p:spPr>
      </p:pic>
      <p:sp>
        <p:nvSpPr>
          <p:cNvPr id="245" name="object 24"/>
          <p:cNvSpPr/>
          <p:nvPr/>
        </p:nvSpPr>
        <p:spPr>
          <a:xfrm>
            <a:off x="6232680" y="4785840"/>
            <a:ext cx="1195200" cy="49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9880" bIns="0" anchor="t">
            <a:spAutoFit/>
          </a:bodyPr>
          <a:p>
            <a:pPr marL="12600" algn="ctr">
              <a:lnSpc>
                <a:spcPts val="1210"/>
              </a:lnSpc>
              <a:spcBef>
                <a:spcPts val="235"/>
              </a:spcBef>
            </a:pPr>
            <a:r>
              <a:rPr b="1" lang="en-IN" sz="1100" spc="-1" strike="noStrike">
                <a:solidFill>
                  <a:srgbClr val="000000"/>
                </a:solidFill>
                <a:latin typeface="Calibri"/>
              </a:rPr>
              <a:t>Compare</a:t>
            </a:r>
            <a:r>
              <a:rPr b="1" lang="en-IN" sz="11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100" spc="-26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1" lang="en-IN" sz="1100" spc="-1" strike="noStrike">
                <a:solidFill>
                  <a:srgbClr val="000000"/>
                </a:solidFill>
                <a:latin typeface="Calibri"/>
              </a:rPr>
              <a:t>predictions</a:t>
            </a:r>
            <a:r>
              <a:rPr b="1" lang="en-IN" sz="11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100" spc="-1" strike="noStrike">
                <a:solidFill>
                  <a:srgbClr val="000000"/>
                </a:solidFill>
                <a:latin typeface="Calibri"/>
              </a:rPr>
              <a:t>with</a:t>
            </a:r>
            <a:r>
              <a:rPr b="1" lang="en-IN" sz="11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100" spc="-26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1" lang="en-IN" sz="1100" spc="-1" strike="noStrike">
                <a:solidFill>
                  <a:srgbClr val="000000"/>
                </a:solidFill>
                <a:latin typeface="Calibri"/>
              </a:rPr>
              <a:t>real</a:t>
            </a:r>
            <a:r>
              <a:rPr b="1" lang="en-IN" sz="11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100" spc="-12" strike="noStrike">
                <a:solidFill>
                  <a:srgbClr val="000000"/>
                </a:solidFill>
                <a:latin typeface="Calibri"/>
              </a:rPr>
              <a:t>labels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object 2"/>
          <p:cNvSpPr/>
          <p:nvPr/>
        </p:nvSpPr>
        <p:spPr>
          <a:xfrm>
            <a:off x="920160" y="1827000"/>
            <a:ext cx="10162080" cy="301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41200" indent="-228600">
              <a:lnSpc>
                <a:spcPct val="100000"/>
              </a:lnSpc>
              <a:spcBef>
                <a:spcPts val="99"/>
              </a:spcBef>
              <a:buClr>
                <a:srgbClr val="292929"/>
              </a:buClr>
              <a:buFont typeface="Wingdings" charset="2"/>
              <a:buChar char=""/>
              <a:tabLst>
                <a:tab algn="l" pos="241200"/>
              </a:tabLst>
            </a:pPr>
            <a:r>
              <a:rPr b="0" lang="en-IN" sz="1800" spc="-114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exploratory</a:t>
            </a:r>
            <a:r>
              <a:rPr b="0" lang="en-IN" sz="1800" spc="-10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data</a:t>
            </a:r>
            <a:r>
              <a:rPr b="0" lang="en-IN" sz="1800" spc="-7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60" strike="noStrike">
                <a:solidFill>
                  <a:srgbClr val="292929"/>
                </a:solidFill>
                <a:latin typeface="Arial"/>
              </a:rPr>
              <a:t>analysis</a:t>
            </a:r>
            <a:r>
              <a:rPr b="0" lang="en-IN" sz="1800" spc="-5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86" strike="noStrike">
                <a:solidFill>
                  <a:srgbClr val="292929"/>
                </a:solidFill>
                <a:latin typeface="Arial"/>
              </a:rPr>
              <a:t>has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shown</a:t>
            </a:r>
            <a:r>
              <a:rPr b="0" lang="en-IN" sz="1800" spc="-7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us</a:t>
            </a:r>
            <a:r>
              <a:rPr b="0" lang="en-IN" sz="1800" spc="-5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that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72" strike="noStrike">
                <a:solidFill>
                  <a:srgbClr val="292929"/>
                </a:solidFill>
                <a:latin typeface="Arial"/>
              </a:rPr>
              <a:t>successful</a:t>
            </a:r>
            <a:r>
              <a:rPr b="0" lang="en-IN" sz="1800" spc="-5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landing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 outcomes</a:t>
            </a:r>
            <a:r>
              <a:rPr b="0" lang="en-IN" sz="1800" spc="-7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are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somewhat 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correlated</a:t>
            </a:r>
            <a:r>
              <a:rPr b="0" lang="en-IN" sz="1800" spc="-1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with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flight</a:t>
            </a:r>
            <a:r>
              <a:rPr b="0" lang="en-IN" sz="1800" spc="-1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number.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It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72" strike="noStrike">
                <a:solidFill>
                  <a:srgbClr val="292929"/>
                </a:solidFill>
                <a:latin typeface="Arial"/>
              </a:rPr>
              <a:t>was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also</a:t>
            </a:r>
            <a:r>
              <a:rPr b="0" lang="en-IN" sz="1800" spc="-1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apparent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that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72" strike="noStrike">
                <a:solidFill>
                  <a:srgbClr val="292929"/>
                </a:solidFill>
                <a:latin typeface="Arial"/>
              </a:rPr>
              <a:t>successful</a:t>
            </a:r>
            <a:r>
              <a:rPr b="0" lang="en-IN" sz="1800" spc="-5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landing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55" strike="noStrike">
                <a:solidFill>
                  <a:srgbClr val="292929"/>
                </a:solidFill>
                <a:latin typeface="Arial"/>
              </a:rPr>
              <a:t>outcomes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72" strike="noStrike">
                <a:solidFill>
                  <a:srgbClr val="292929"/>
                </a:solidFill>
                <a:latin typeface="Arial"/>
              </a:rPr>
              <a:t>have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had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a 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significant </a:t>
            </a:r>
            <a:r>
              <a:rPr b="0" lang="en-IN" sz="1800" spc="-72" strike="noStrike">
                <a:solidFill>
                  <a:srgbClr val="292929"/>
                </a:solidFill>
                <a:latin typeface="Arial"/>
              </a:rPr>
              <a:t>increase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60" strike="noStrike">
                <a:solidFill>
                  <a:srgbClr val="292929"/>
                </a:solidFill>
                <a:latin typeface="Arial"/>
              </a:rPr>
              <a:t>since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55" strike="noStrike">
                <a:solidFill>
                  <a:srgbClr val="292929"/>
                </a:solidFill>
                <a:latin typeface="Arial"/>
              </a:rPr>
              <a:t>year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2015.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1406"/>
              </a:spcBef>
              <a:buClr>
                <a:srgbClr val="292929"/>
              </a:buClr>
              <a:buFont typeface="Wingdings" charset="2"/>
              <a:buChar char=""/>
              <a:tabLst>
                <a:tab algn="l" pos="241200"/>
              </a:tabLst>
            </a:pP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All</a:t>
            </a:r>
            <a:r>
              <a:rPr b="0" lang="en-IN" sz="1800" spc="-5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launch</a:t>
            </a:r>
            <a:r>
              <a:rPr b="0" lang="en-IN" sz="1800" spc="-60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sites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are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located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near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coast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line.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80" strike="noStrike">
                <a:solidFill>
                  <a:srgbClr val="292929"/>
                </a:solidFill>
                <a:latin typeface="Arial"/>
              </a:rPr>
              <a:t>Perhaps,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this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86" strike="noStrike">
                <a:solidFill>
                  <a:srgbClr val="292929"/>
                </a:solidFill>
                <a:latin typeface="Arial"/>
              </a:rPr>
              <a:t>makes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49" strike="noStrike">
                <a:solidFill>
                  <a:srgbClr val="292929"/>
                </a:solidFill>
                <a:latin typeface="Arial"/>
              </a:rPr>
              <a:t>it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55" strike="noStrike">
                <a:solidFill>
                  <a:srgbClr val="292929"/>
                </a:solidFill>
                <a:latin typeface="Arial"/>
              </a:rPr>
              <a:t>easier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to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test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rocket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landings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in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water.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1395"/>
              </a:spcBef>
              <a:buClr>
                <a:srgbClr val="292929"/>
              </a:buClr>
              <a:buFont typeface="Wingdings" charset="2"/>
              <a:buChar char=""/>
              <a:tabLst>
                <a:tab algn="l" pos="241200"/>
              </a:tabLst>
            </a:pP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sites</a:t>
            </a:r>
            <a:r>
              <a:rPr b="0" lang="en-IN" sz="1800" spc="-7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are</a:t>
            </a:r>
            <a:r>
              <a:rPr b="0" lang="en-IN" sz="1800" spc="-5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also</a:t>
            </a:r>
            <a:r>
              <a:rPr b="0" lang="en-IN" sz="1800" spc="-7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located</a:t>
            </a:r>
            <a:r>
              <a:rPr b="0" lang="en-IN" sz="1800" spc="-5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near</a:t>
            </a:r>
            <a:r>
              <a:rPr b="0" lang="en-IN" sz="1800" spc="-6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highways</a:t>
            </a:r>
            <a:r>
              <a:rPr b="0" lang="en-IN" sz="1800" spc="-7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and</a:t>
            </a:r>
            <a:r>
              <a:rPr b="0" lang="en-IN" sz="1800" spc="-60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railways.</a:t>
            </a:r>
            <a:r>
              <a:rPr b="0" lang="en-IN" sz="1800" spc="-60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66" strike="noStrike">
                <a:solidFill>
                  <a:srgbClr val="292929"/>
                </a:solidFill>
                <a:latin typeface="Arial"/>
              </a:rPr>
              <a:t>This</a:t>
            </a:r>
            <a:r>
              <a:rPr b="0" lang="en-IN" sz="1800" spc="-60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72" strike="noStrike">
                <a:solidFill>
                  <a:srgbClr val="292929"/>
                </a:solidFill>
                <a:latin typeface="Arial"/>
              </a:rPr>
              <a:t>may</a:t>
            </a:r>
            <a:r>
              <a:rPr b="0" lang="en-IN" sz="1800" spc="-5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facilitate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transportation</a:t>
            </a:r>
            <a:r>
              <a:rPr b="0" lang="en-IN" sz="1800" spc="-5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of</a:t>
            </a:r>
            <a:r>
              <a:rPr b="0" lang="en-IN" sz="1800" spc="-7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equipment</a:t>
            </a:r>
            <a:r>
              <a:rPr b="0" lang="en-IN" sz="1800" spc="-60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and </a:t>
            </a:r>
            <a:r>
              <a:rPr b="0" lang="en-IN" sz="1800" spc="-72" strike="noStrike">
                <a:solidFill>
                  <a:srgbClr val="292929"/>
                </a:solidFill>
                <a:latin typeface="Arial"/>
              </a:rPr>
              <a:t>research</a:t>
            </a:r>
            <a:r>
              <a:rPr b="0" lang="en-IN" sz="1800" spc="9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material.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1406"/>
              </a:spcBef>
              <a:buClr>
                <a:srgbClr val="292929"/>
              </a:buClr>
              <a:buFont typeface="Wingdings" charset="2"/>
              <a:buChar char=""/>
              <a:tabLst>
                <a:tab algn="l" pos="241200"/>
              </a:tabLst>
            </a:pPr>
            <a:r>
              <a:rPr b="0" lang="en-IN" sz="1800" spc="-114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72" strike="noStrike">
                <a:solidFill>
                  <a:srgbClr val="292929"/>
                </a:solidFill>
                <a:latin typeface="Arial"/>
              </a:rPr>
              <a:t>machine</a:t>
            </a:r>
            <a:r>
              <a:rPr b="0" lang="en-IN" sz="1800" spc="-5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learning</a:t>
            </a:r>
            <a:r>
              <a:rPr b="0" lang="en-IN" sz="1800" spc="-7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were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able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to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predict</a:t>
            </a:r>
            <a:r>
              <a:rPr b="0" lang="en-IN" sz="1800" spc="-7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landing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06" strike="noStrike">
                <a:solidFill>
                  <a:srgbClr val="292929"/>
                </a:solidFill>
                <a:latin typeface="Arial"/>
              </a:rPr>
              <a:t>success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of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rockets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with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an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86" strike="noStrike">
                <a:solidFill>
                  <a:srgbClr val="292929"/>
                </a:solidFill>
                <a:latin typeface="Arial"/>
              </a:rPr>
              <a:t>accuracy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55" strike="noStrike">
                <a:solidFill>
                  <a:srgbClr val="292929"/>
                </a:solidFill>
                <a:latin typeface="Arial"/>
              </a:rPr>
              <a:t>score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of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83.33%.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object 3"/>
          <p:cNvSpPr/>
          <p:nvPr/>
        </p:nvSpPr>
        <p:spPr>
          <a:xfrm>
            <a:off x="10937520" y="866880"/>
            <a:ext cx="2689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32" strike="noStrike">
                <a:solidFill>
                  <a:srgbClr val="1c7cdb"/>
                </a:solidFill>
                <a:latin typeface="Arial"/>
              </a:rPr>
              <a:t>16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257112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-157" strike="noStrike">
                <a:solidFill>
                  <a:srgbClr val="0a48ca"/>
                </a:solidFill>
                <a:latin typeface="Arial"/>
              </a:rPr>
              <a:t>Results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object 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250" name="object 3"/>
          <p:cNvSpPr/>
          <p:nvPr/>
        </p:nvSpPr>
        <p:spPr>
          <a:xfrm>
            <a:off x="798480" y="2529720"/>
            <a:ext cx="1057680" cy="368640"/>
          </a:xfrm>
          <a:custGeom>
            <a:avLst/>
            <a:gdLst>
              <a:gd name="textAreaLeft" fmla="*/ 0 w 1057680"/>
              <a:gd name="textAreaRight" fmla="*/ 1058040 w 1057680"/>
              <a:gd name="textAreaTop" fmla="*/ 0 h 368640"/>
              <a:gd name="textAreaBottom" fmla="*/ 369000 h 368640"/>
            </a:gdLst>
            <a:ahLst/>
            <a:rect l="textAreaLeft" t="textAreaTop" r="textAreaRight" b="textAreaBottom"/>
            <a:pathLst>
              <a:path w="1057910" h="368935">
                <a:moveTo>
                  <a:pt x="1057656" y="0"/>
                </a:moveTo>
                <a:lnTo>
                  <a:pt x="0" y="0"/>
                </a:lnTo>
                <a:lnTo>
                  <a:pt x="0" y="368808"/>
                </a:lnTo>
                <a:lnTo>
                  <a:pt x="1057656" y="368808"/>
                </a:lnTo>
                <a:lnTo>
                  <a:pt x="1057656" y="0"/>
                </a:lnTo>
                <a:close/>
              </a:path>
            </a:pathLst>
          </a:custGeom>
          <a:solidFill>
            <a:srgbClr val="0947c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object 4"/>
          <p:cNvSpPr/>
          <p:nvPr/>
        </p:nvSpPr>
        <p:spPr>
          <a:xfrm>
            <a:off x="876600" y="2548080"/>
            <a:ext cx="87912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Section</a:t>
            </a:r>
            <a:r>
              <a:rPr b="0" lang="en-IN" sz="1800" spc="-60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52" strike="noStrike">
                <a:solidFill>
                  <a:srgbClr val="ffffff"/>
                </a:solidFill>
                <a:latin typeface="Calibri"/>
              </a:rPr>
              <a:t>2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object 2"/>
          <p:cNvSpPr/>
          <p:nvPr/>
        </p:nvSpPr>
        <p:spPr>
          <a:xfrm>
            <a:off x="10937520" y="866880"/>
            <a:ext cx="2689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32" strike="noStrike">
                <a:solidFill>
                  <a:srgbClr val="1c7cdb"/>
                </a:solidFill>
                <a:latin typeface="Arial"/>
              </a:rPr>
              <a:t>18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869112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-1" strike="noStrike">
                <a:solidFill>
                  <a:srgbClr val="0a48ca"/>
                </a:solidFill>
                <a:latin typeface="Arial"/>
              </a:rPr>
              <a:t>Flight</a:t>
            </a:r>
            <a:r>
              <a:rPr b="0" lang="en-IN" sz="3700" spc="-97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00" strike="noStrike">
                <a:solidFill>
                  <a:srgbClr val="0a48ca"/>
                </a:solidFill>
                <a:latin typeface="Arial"/>
              </a:rPr>
              <a:t>Number </a:t>
            </a:r>
            <a:r>
              <a:rPr b="0" lang="en-IN" sz="3700" spc="-120" strike="noStrike">
                <a:solidFill>
                  <a:srgbClr val="0a48ca"/>
                </a:solidFill>
                <a:latin typeface="Arial"/>
              </a:rPr>
              <a:t>vs.</a:t>
            </a:r>
            <a:r>
              <a:rPr b="0" lang="en-IN" sz="3700" spc="-111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26" strike="noStrike">
                <a:solidFill>
                  <a:srgbClr val="0a48ca"/>
                </a:solidFill>
                <a:latin typeface="Arial"/>
              </a:rPr>
              <a:t>Launch</a:t>
            </a:r>
            <a:r>
              <a:rPr b="0" lang="en-IN" sz="3700" spc="-92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60" strike="noStrike">
                <a:solidFill>
                  <a:srgbClr val="0a48ca"/>
                </a:solidFill>
                <a:latin typeface="Arial"/>
              </a:rPr>
              <a:t>Site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4" name="object 4"/>
          <p:cNvSpPr/>
          <p:nvPr/>
        </p:nvSpPr>
        <p:spPr>
          <a:xfrm>
            <a:off x="548640" y="4425480"/>
            <a:ext cx="1104228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99160" indent="-28692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Symbol" charset="2"/>
              <a:buChar char=""/>
              <a:tabLst>
                <a:tab algn="l" pos="299160"/>
                <a:tab algn="l" pos="35064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It</a:t>
            </a:r>
            <a:r>
              <a:rPr b="0" lang="en-IN" sz="18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appears</a:t>
            </a:r>
            <a:r>
              <a:rPr b="0" lang="en-IN" sz="18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that</a:t>
            </a:r>
            <a:r>
              <a:rPr b="0" lang="en-IN" sz="18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there</a:t>
            </a:r>
            <a:r>
              <a:rPr b="0" lang="en-IN" sz="18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were</a:t>
            </a:r>
            <a:r>
              <a:rPr b="0" lang="en-IN" sz="18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more</a:t>
            </a:r>
            <a:r>
              <a:rPr b="0" lang="en-IN" sz="1800" spc="333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Calibri"/>
              </a:rPr>
              <a:t>successful</a:t>
            </a:r>
            <a:r>
              <a:rPr b="0" lang="en-IN" sz="1800" spc="-6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landings</a:t>
            </a:r>
            <a:r>
              <a:rPr b="0" lang="en-IN" sz="18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as</a:t>
            </a:r>
            <a:r>
              <a:rPr b="0" lang="en-IN" sz="18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en-IN" sz="18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flight</a:t>
            </a:r>
            <a:r>
              <a:rPr b="0" lang="en-IN" sz="18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numbers</a:t>
            </a:r>
            <a:r>
              <a:rPr b="0" lang="en-IN" sz="18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increased.</a:t>
            </a:r>
            <a:r>
              <a:rPr b="0" lang="en-IN" sz="1800" spc="333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launch</a:t>
            </a:r>
            <a:r>
              <a:rPr b="0" lang="en-IN" sz="18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site </a:t>
            </a: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CCAFS</a:t>
            </a:r>
            <a:r>
              <a:rPr b="1" lang="en-IN" sz="18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SLC</a:t>
            </a:r>
            <a:r>
              <a:rPr b="1" lang="en-IN" sz="18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40</a:t>
            </a:r>
            <a:r>
              <a:rPr b="1" lang="en-IN" sz="18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26" strike="noStrike">
                <a:solidFill>
                  <a:srgbClr val="000000"/>
                </a:solidFill>
                <a:latin typeface="Calibri"/>
              </a:rPr>
              <a:t>had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en-IN" sz="18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most</a:t>
            </a:r>
            <a:r>
              <a:rPr b="0" lang="en-IN" sz="18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number</a:t>
            </a:r>
            <a:r>
              <a:rPr b="0" lang="en-IN" sz="18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of</a:t>
            </a:r>
            <a:r>
              <a:rPr b="0" lang="en-IN" sz="18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Calibri"/>
              </a:rPr>
              <a:t>landing.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55" name="object 5"/>
          <p:cNvGrpSpPr/>
          <p:nvPr/>
        </p:nvGrpSpPr>
        <p:grpSpPr>
          <a:xfrm>
            <a:off x="704160" y="1321200"/>
            <a:ext cx="10300320" cy="2703240"/>
            <a:chOff x="704160" y="1321200"/>
            <a:chExt cx="10300320" cy="2703240"/>
          </a:xfrm>
        </p:grpSpPr>
        <p:pic>
          <p:nvPicPr>
            <p:cNvPr id="256" name="object 6" descr=""/>
            <p:cNvPicPr/>
            <p:nvPr/>
          </p:nvPicPr>
          <p:blipFill>
            <a:blip r:embed="rId1"/>
            <a:stretch/>
          </p:blipFill>
          <p:spPr>
            <a:xfrm>
              <a:off x="704160" y="1321200"/>
              <a:ext cx="10300320" cy="2703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7" name="object 7" descr=""/>
            <p:cNvPicPr/>
            <p:nvPr/>
          </p:nvPicPr>
          <p:blipFill>
            <a:blip r:embed="rId2"/>
            <a:stretch/>
          </p:blipFill>
          <p:spPr>
            <a:xfrm>
              <a:off x="899280" y="1516320"/>
              <a:ext cx="9750240" cy="215316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object 2"/>
          <p:cNvSpPr/>
          <p:nvPr/>
        </p:nvSpPr>
        <p:spPr>
          <a:xfrm>
            <a:off x="10937520" y="860400"/>
            <a:ext cx="2689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38" strike="noStrike">
                <a:solidFill>
                  <a:srgbClr val="1c7cdb"/>
                </a:solidFill>
                <a:latin typeface="Arial"/>
              </a:rPr>
              <a:t>19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743112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-126" strike="noStrike">
                <a:solidFill>
                  <a:srgbClr val="0a48ca"/>
                </a:solidFill>
                <a:latin typeface="Arial"/>
              </a:rPr>
              <a:t>Payload</a:t>
            </a:r>
            <a:r>
              <a:rPr b="0" lang="en-IN" sz="3700" spc="-111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14" strike="noStrike">
                <a:solidFill>
                  <a:srgbClr val="0a48ca"/>
                </a:solidFill>
                <a:latin typeface="Arial"/>
              </a:rPr>
              <a:t>vs.</a:t>
            </a:r>
            <a:r>
              <a:rPr b="0" lang="en-IN" sz="3700" spc="-106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40" strike="noStrike">
                <a:solidFill>
                  <a:srgbClr val="0a48ca"/>
                </a:solidFill>
                <a:latin typeface="Arial"/>
              </a:rPr>
              <a:t>Launch</a:t>
            </a:r>
            <a:r>
              <a:rPr b="0" lang="en-IN" sz="3700" spc="-106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66" strike="noStrike">
                <a:solidFill>
                  <a:srgbClr val="0a48ca"/>
                </a:solidFill>
                <a:latin typeface="Arial"/>
              </a:rPr>
              <a:t>Site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0" name="object 4"/>
          <p:cNvSpPr/>
          <p:nvPr/>
        </p:nvSpPr>
        <p:spPr>
          <a:xfrm>
            <a:off x="1068840" y="5422320"/>
            <a:ext cx="960228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99160" indent="-28692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  <a:tabLst>
                <a:tab algn="l" pos="29916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Now</a:t>
            </a:r>
            <a:r>
              <a:rPr b="0" lang="en-IN" sz="2000" spc="-6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if</a:t>
            </a:r>
            <a:r>
              <a:rPr b="0" lang="en-IN" sz="20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you</a:t>
            </a:r>
            <a:r>
              <a:rPr b="0" lang="en-IN" sz="20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observe</a:t>
            </a:r>
            <a:r>
              <a:rPr b="0" lang="en-IN" sz="20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en-IN" sz="20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Calibri"/>
              </a:rPr>
              <a:t>scatter</a:t>
            </a:r>
            <a:r>
              <a:rPr b="0" lang="en-IN" sz="20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point</a:t>
            </a:r>
            <a:r>
              <a:rPr b="0" lang="en-IN" sz="20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chart,</a:t>
            </a:r>
            <a:r>
              <a:rPr b="0" lang="en-IN" sz="20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you</a:t>
            </a:r>
            <a:r>
              <a:rPr b="0" lang="en-IN" sz="2000" spc="-6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will</a:t>
            </a:r>
            <a:r>
              <a:rPr b="0" lang="en-IN" sz="20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find</a:t>
            </a:r>
            <a:r>
              <a:rPr b="0" lang="en-IN" sz="20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for</a:t>
            </a:r>
            <a:r>
              <a:rPr b="0" lang="en-IN" sz="20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en-IN" sz="2000" spc="-32" strike="noStrike">
                <a:solidFill>
                  <a:srgbClr val="000000"/>
                </a:solidFill>
                <a:latin typeface="Calibri"/>
              </a:rPr>
              <a:t> VAFB-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SLC</a:t>
            </a:r>
            <a:r>
              <a:rPr b="0" lang="en-IN" sz="2000" spc="-5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launch</a:t>
            </a:r>
            <a:r>
              <a:rPr b="0" lang="en-IN" sz="20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site</a:t>
            </a:r>
            <a:r>
              <a:rPr b="0" lang="en-IN" sz="20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Calibri"/>
              </a:rPr>
              <a:t>there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are</a:t>
            </a:r>
            <a:r>
              <a:rPr b="0" lang="en-IN" sz="2000" spc="-5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no</a:t>
            </a:r>
            <a:r>
              <a:rPr b="0" lang="en-IN" sz="2000" spc="-5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Calibri"/>
              </a:rPr>
              <a:t>rockets</a:t>
            </a:r>
            <a:r>
              <a:rPr b="0" lang="en-IN" sz="2000" spc="-5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launched</a:t>
            </a:r>
            <a:r>
              <a:rPr b="0" lang="en-IN" sz="2000" spc="-5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for</a:t>
            </a:r>
            <a:r>
              <a:rPr b="0" lang="en-IN" sz="2000" spc="-7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heavy</a:t>
            </a:r>
            <a:r>
              <a:rPr b="0" lang="en-IN" sz="2000" spc="-5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payload</a:t>
            </a:r>
            <a:r>
              <a:rPr b="0" lang="en-IN" sz="2000" spc="-7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Calibri"/>
              </a:rPr>
              <a:t>mass(greater</a:t>
            </a:r>
            <a:r>
              <a:rPr b="0" lang="en-IN" sz="20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than</a:t>
            </a:r>
            <a:r>
              <a:rPr b="0" lang="en-IN" sz="2000" spc="-6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Calibri"/>
              </a:rPr>
              <a:t>10000).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61" name="object 5"/>
          <p:cNvGrpSpPr/>
          <p:nvPr/>
        </p:nvGrpSpPr>
        <p:grpSpPr>
          <a:xfrm>
            <a:off x="1460160" y="1429560"/>
            <a:ext cx="8274960" cy="4080960"/>
            <a:chOff x="1460160" y="1429560"/>
            <a:chExt cx="8274960" cy="4080960"/>
          </a:xfrm>
        </p:grpSpPr>
        <p:pic>
          <p:nvPicPr>
            <p:cNvPr id="262" name="object 6" descr=""/>
            <p:cNvPicPr/>
            <p:nvPr/>
          </p:nvPicPr>
          <p:blipFill>
            <a:blip r:embed="rId1"/>
            <a:stretch/>
          </p:blipFill>
          <p:spPr>
            <a:xfrm>
              <a:off x="1460160" y="1429560"/>
              <a:ext cx="8274960" cy="4080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3" name="object 7" descr=""/>
            <p:cNvPicPr/>
            <p:nvPr/>
          </p:nvPicPr>
          <p:blipFill>
            <a:blip r:embed="rId2"/>
            <a:stretch/>
          </p:blipFill>
          <p:spPr>
            <a:xfrm>
              <a:off x="1654920" y="1624680"/>
              <a:ext cx="7724880" cy="353088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object 2"/>
          <p:cNvSpPr/>
          <p:nvPr/>
        </p:nvSpPr>
        <p:spPr>
          <a:xfrm>
            <a:off x="11059560" y="727560"/>
            <a:ext cx="14760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18" strike="noStrike">
                <a:solidFill>
                  <a:srgbClr val="1c7cdb"/>
                </a:solidFill>
                <a:latin typeface="Arial"/>
              </a:rPr>
              <a:t>2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object 3"/>
          <p:cNvSpPr/>
          <p:nvPr/>
        </p:nvSpPr>
        <p:spPr>
          <a:xfrm>
            <a:off x="1037520" y="1501560"/>
            <a:ext cx="2540160" cy="29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1160" bIns="0" anchor="t">
            <a:spAutoFit/>
          </a:bodyPr>
          <a:p>
            <a:pPr marL="240840" indent="-227880">
              <a:lnSpc>
                <a:spcPct val="100000"/>
              </a:lnSpc>
              <a:spcBef>
                <a:spcPts val="1505"/>
              </a:spcBef>
              <a:buClr>
                <a:srgbClr val="292929"/>
              </a:buClr>
              <a:buFont typeface="Symbol" charset="2"/>
              <a:buChar char=""/>
              <a:tabLst>
                <a:tab algn="l" pos="240840"/>
              </a:tabLst>
            </a:pPr>
            <a:r>
              <a:rPr b="0" lang="en-IN" sz="2200" spc="-92" strike="noStrike">
                <a:solidFill>
                  <a:srgbClr val="292929"/>
                </a:solidFill>
                <a:latin typeface="Arial"/>
              </a:rPr>
              <a:t>Executive</a:t>
            </a:r>
            <a:r>
              <a:rPr b="0" lang="en-IN" sz="2200" spc="4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111" strike="noStrike">
                <a:solidFill>
                  <a:srgbClr val="292929"/>
                </a:solidFill>
                <a:latin typeface="Arial"/>
              </a:rPr>
              <a:t>Summary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40840" indent="-227880">
              <a:lnSpc>
                <a:spcPct val="100000"/>
              </a:lnSpc>
              <a:spcBef>
                <a:spcPts val="1400"/>
              </a:spcBef>
              <a:buClr>
                <a:srgbClr val="292929"/>
              </a:buClr>
              <a:buFont typeface="Symbol" charset="2"/>
              <a:buChar char=""/>
              <a:tabLst>
                <a:tab algn="l" pos="240840"/>
              </a:tabLst>
            </a:pPr>
            <a:r>
              <a:rPr b="0" lang="en-IN" sz="2200" spc="-12" strike="noStrike">
                <a:solidFill>
                  <a:srgbClr val="292929"/>
                </a:solidFill>
                <a:latin typeface="Arial"/>
              </a:rPr>
              <a:t>Introduction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40840" indent="-227880">
              <a:lnSpc>
                <a:spcPct val="100000"/>
              </a:lnSpc>
              <a:spcBef>
                <a:spcPts val="1406"/>
              </a:spcBef>
              <a:buClr>
                <a:srgbClr val="292929"/>
              </a:buClr>
              <a:buFont typeface="Symbol" charset="2"/>
              <a:buChar char=""/>
              <a:tabLst>
                <a:tab algn="l" pos="240840"/>
              </a:tabLst>
            </a:pPr>
            <a:r>
              <a:rPr b="0" lang="en-IN" sz="2200" spc="-12" strike="noStrike">
                <a:solidFill>
                  <a:srgbClr val="292929"/>
                </a:solidFill>
                <a:latin typeface="Arial"/>
              </a:rPr>
              <a:t>Methodology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40840" indent="-227880">
              <a:lnSpc>
                <a:spcPct val="100000"/>
              </a:lnSpc>
              <a:spcBef>
                <a:spcPts val="1395"/>
              </a:spcBef>
              <a:buClr>
                <a:srgbClr val="292929"/>
              </a:buClr>
              <a:buFont typeface="Symbol" charset="2"/>
              <a:buChar char=""/>
              <a:tabLst>
                <a:tab algn="l" pos="240840"/>
              </a:tabLst>
            </a:pPr>
            <a:r>
              <a:rPr b="0" lang="en-IN" sz="2200" spc="-12" strike="noStrike">
                <a:solidFill>
                  <a:srgbClr val="292929"/>
                </a:solidFill>
                <a:latin typeface="Arial"/>
              </a:rPr>
              <a:t>Results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40840" indent="-227880">
              <a:lnSpc>
                <a:spcPct val="100000"/>
              </a:lnSpc>
              <a:spcBef>
                <a:spcPts val="1406"/>
              </a:spcBef>
              <a:buClr>
                <a:srgbClr val="292929"/>
              </a:buClr>
              <a:buFont typeface="Symbol" charset="2"/>
              <a:buChar char=""/>
              <a:tabLst>
                <a:tab algn="l" pos="240840"/>
              </a:tabLst>
            </a:pPr>
            <a:r>
              <a:rPr b="0" lang="en-IN" sz="2200" spc="-12" strike="noStrike">
                <a:solidFill>
                  <a:srgbClr val="292929"/>
                </a:solidFill>
                <a:latin typeface="Arial"/>
              </a:rPr>
              <a:t>Conclusion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100108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-60" strike="noStrike">
                <a:solidFill>
                  <a:srgbClr val="0a48ca"/>
                </a:solidFill>
                <a:latin typeface="Arial"/>
              </a:rPr>
              <a:t>Outline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object 2"/>
          <p:cNvSpPr/>
          <p:nvPr/>
        </p:nvSpPr>
        <p:spPr>
          <a:xfrm>
            <a:off x="10983600" y="866880"/>
            <a:ext cx="2689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32" strike="noStrike">
                <a:solidFill>
                  <a:srgbClr val="1c7cdb"/>
                </a:solidFill>
                <a:latin typeface="Arial"/>
              </a:rPr>
              <a:t>20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779112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-256" strike="noStrike">
                <a:solidFill>
                  <a:srgbClr val="0a48ca"/>
                </a:solidFill>
                <a:latin typeface="Arial"/>
              </a:rPr>
              <a:t>Success</a:t>
            </a:r>
            <a:r>
              <a:rPr b="0" lang="en-IN" sz="3700" spc="9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82" strike="noStrike">
                <a:solidFill>
                  <a:srgbClr val="0a48ca"/>
                </a:solidFill>
                <a:latin typeface="Arial"/>
              </a:rPr>
              <a:t>Rate</a:t>
            </a:r>
            <a:r>
              <a:rPr b="0" lang="en-IN" sz="3700" spc="-15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11" strike="noStrike">
                <a:solidFill>
                  <a:srgbClr val="0a48ca"/>
                </a:solidFill>
                <a:latin typeface="Arial"/>
              </a:rPr>
              <a:t>vs.</a:t>
            </a:r>
            <a:r>
              <a:rPr b="0" lang="en-IN" sz="3700" spc="-15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" strike="noStrike">
                <a:solidFill>
                  <a:srgbClr val="0a48ca"/>
                </a:solidFill>
                <a:latin typeface="Arial"/>
              </a:rPr>
              <a:t>Orbit</a:t>
            </a:r>
            <a:r>
              <a:rPr b="0" lang="en-IN" sz="3700" spc="4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51" strike="noStrike">
                <a:solidFill>
                  <a:srgbClr val="0a48ca"/>
                </a:solidFill>
                <a:latin typeface="Arial"/>
              </a:rPr>
              <a:t>Type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object 4"/>
          <p:cNvSpPr/>
          <p:nvPr/>
        </p:nvSpPr>
        <p:spPr>
          <a:xfrm>
            <a:off x="848880" y="1472040"/>
            <a:ext cx="4448520" cy="220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en-IN" sz="2400" spc="-6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highest</a:t>
            </a:r>
            <a:r>
              <a:rPr b="0" lang="en-IN" sz="2400" spc="-8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success</a:t>
            </a:r>
            <a:r>
              <a:rPr b="0" lang="en-IN" sz="2400" spc="-8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400" spc="-12" strike="noStrike">
                <a:solidFill>
                  <a:srgbClr val="000000"/>
                </a:solidFill>
                <a:latin typeface="Calibri"/>
              </a:rPr>
              <a:t>rate</a:t>
            </a:r>
            <a:r>
              <a:rPr b="0" lang="en-IN" sz="2400" spc="-7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ORBITS</a:t>
            </a:r>
            <a:r>
              <a:rPr b="0" lang="en-IN" sz="2400" spc="-7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400" spc="-26" strike="noStrike">
                <a:solidFill>
                  <a:srgbClr val="000000"/>
                </a:solidFill>
                <a:latin typeface="Calibri"/>
              </a:rPr>
              <a:t>are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85120">
              <a:lnSpc>
                <a:spcPct val="100000"/>
              </a:lnSpc>
              <a:spcBef>
                <a:spcPts val="2880"/>
              </a:spcBef>
            </a:pPr>
            <a:r>
              <a:rPr b="1" lang="en-IN" sz="2400" spc="-26" strike="noStrike">
                <a:solidFill>
                  <a:srgbClr val="000000"/>
                </a:solidFill>
                <a:latin typeface="Calibri"/>
              </a:rPr>
              <a:t>ES-L1 GEO SSO HEO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67" name="object 5"/>
          <p:cNvGrpSpPr/>
          <p:nvPr/>
        </p:nvGrpSpPr>
        <p:grpSpPr>
          <a:xfrm>
            <a:off x="5574960" y="1618560"/>
            <a:ext cx="6398640" cy="3750480"/>
            <a:chOff x="5574960" y="1618560"/>
            <a:chExt cx="6398640" cy="3750480"/>
          </a:xfrm>
        </p:grpSpPr>
        <p:pic>
          <p:nvPicPr>
            <p:cNvPr id="268" name="object 6" descr=""/>
            <p:cNvPicPr/>
            <p:nvPr/>
          </p:nvPicPr>
          <p:blipFill>
            <a:blip r:embed="rId1"/>
            <a:stretch/>
          </p:blipFill>
          <p:spPr>
            <a:xfrm>
              <a:off x="5574960" y="1618560"/>
              <a:ext cx="6398640" cy="3750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9" name="object 7" descr=""/>
            <p:cNvPicPr/>
            <p:nvPr/>
          </p:nvPicPr>
          <p:blipFill>
            <a:blip r:embed="rId2"/>
            <a:stretch/>
          </p:blipFill>
          <p:spPr>
            <a:xfrm>
              <a:off x="5769720" y="1813680"/>
              <a:ext cx="5848920" cy="320004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object 2"/>
          <p:cNvSpPr/>
          <p:nvPr/>
        </p:nvSpPr>
        <p:spPr>
          <a:xfrm>
            <a:off x="10983600" y="866880"/>
            <a:ext cx="2689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32" strike="noStrike">
                <a:solidFill>
                  <a:srgbClr val="1c7cdb"/>
                </a:solidFill>
                <a:latin typeface="Arial"/>
              </a:rPr>
              <a:t>21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761112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-1" strike="noStrike">
                <a:solidFill>
                  <a:srgbClr val="0a48ca"/>
                </a:solidFill>
                <a:latin typeface="Arial"/>
              </a:rPr>
              <a:t>Flight</a:t>
            </a:r>
            <a:r>
              <a:rPr b="0" lang="en-IN" sz="3700" spc="-66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00" strike="noStrike">
                <a:solidFill>
                  <a:srgbClr val="0a48ca"/>
                </a:solidFill>
                <a:latin typeface="Arial"/>
              </a:rPr>
              <a:t>Number</a:t>
            </a:r>
            <a:r>
              <a:rPr b="0" lang="en-IN" sz="3700" spc="-72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20" strike="noStrike">
                <a:solidFill>
                  <a:srgbClr val="0a48ca"/>
                </a:solidFill>
                <a:latin typeface="Arial"/>
              </a:rPr>
              <a:t>vs.</a:t>
            </a:r>
            <a:r>
              <a:rPr b="0" lang="en-IN" sz="3700" spc="-80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" strike="noStrike">
                <a:solidFill>
                  <a:srgbClr val="0a48ca"/>
                </a:solidFill>
                <a:latin typeface="Arial"/>
              </a:rPr>
              <a:t>Orbit</a:t>
            </a:r>
            <a:r>
              <a:rPr b="0" lang="en-IN" sz="3700" spc="-66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11" strike="noStrike">
                <a:solidFill>
                  <a:srgbClr val="0a48ca"/>
                </a:solidFill>
                <a:latin typeface="Arial"/>
              </a:rPr>
              <a:t>Type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72" name="object 4"/>
          <p:cNvGrpSpPr/>
          <p:nvPr/>
        </p:nvGrpSpPr>
        <p:grpSpPr>
          <a:xfrm>
            <a:off x="702720" y="668880"/>
            <a:ext cx="10841400" cy="5141520"/>
            <a:chOff x="702720" y="668880"/>
            <a:chExt cx="10841400" cy="5141520"/>
          </a:xfrm>
        </p:grpSpPr>
        <p:pic>
          <p:nvPicPr>
            <p:cNvPr id="273" name="object 5" descr=""/>
            <p:cNvPicPr/>
            <p:nvPr/>
          </p:nvPicPr>
          <p:blipFill>
            <a:blip r:embed="rId1"/>
            <a:stretch/>
          </p:blipFill>
          <p:spPr>
            <a:xfrm>
              <a:off x="702720" y="668880"/>
              <a:ext cx="10841400" cy="5141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74" name="object 6" descr=""/>
            <p:cNvPicPr/>
            <p:nvPr/>
          </p:nvPicPr>
          <p:blipFill>
            <a:blip r:embed="rId2"/>
            <a:stretch/>
          </p:blipFill>
          <p:spPr>
            <a:xfrm>
              <a:off x="897480" y="1445760"/>
              <a:ext cx="10291320" cy="40096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75" name="object 7"/>
          <p:cNvSpPr/>
          <p:nvPr/>
        </p:nvSpPr>
        <p:spPr>
          <a:xfrm>
            <a:off x="975600" y="5580000"/>
            <a:ext cx="959940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000" spc="-41" strike="noStrike">
                <a:solidFill>
                  <a:srgbClr val="000000"/>
                </a:solidFill>
                <a:latin typeface="Calibri"/>
              </a:rPr>
              <a:t>You</a:t>
            </a:r>
            <a:r>
              <a:rPr b="0" lang="en-IN" sz="2000" spc="-5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can</a:t>
            </a:r>
            <a:r>
              <a:rPr b="0" lang="en-IN" sz="20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see</a:t>
            </a:r>
            <a:r>
              <a:rPr b="0" lang="en-IN" sz="20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that</a:t>
            </a:r>
            <a:r>
              <a:rPr b="0" lang="en-IN" sz="20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in</a:t>
            </a:r>
            <a:r>
              <a:rPr b="0" lang="en-IN" sz="20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en-IN" sz="20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LEO</a:t>
            </a:r>
            <a:r>
              <a:rPr b="0" lang="en-IN" sz="2000" spc="-5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orbit</a:t>
            </a:r>
            <a:r>
              <a:rPr b="0" lang="en-IN" sz="20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en-IN" sz="20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Success</a:t>
            </a:r>
            <a:r>
              <a:rPr b="0" lang="en-IN" sz="20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appears</a:t>
            </a:r>
            <a:r>
              <a:rPr b="0" lang="en-IN" sz="20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related</a:t>
            </a:r>
            <a:r>
              <a:rPr b="0" lang="en-IN" sz="20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to</a:t>
            </a:r>
            <a:r>
              <a:rPr b="0" lang="en-IN" sz="20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en-IN" sz="20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number</a:t>
            </a:r>
            <a:r>
              <a:rPr b="0" lang="en-IN" sz="20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of</a:t>
            </a:r>
            <a:r>
              <a:rPr b="0" lang="en-IN" sz="20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flights;</a:t>
            </a:r>
            <a:r>
              <a:rPr b="0" lang="en-IN" sz="20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on</a:t>
            </a:r>
            <a:r>
              <a:rPr b="0" lang="en-IN" sz="20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26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other</a:t>
            </a:r>
            <a:r>
              <a:rPr b="0" lang="en-IN" sz="20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hand,</a:t>
            </a:r>
            <a:r>
              <a:rPr b="0" lang="en-IN" sz="20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there</a:t>
            </a:r>
            <a:r>
              <a:rPr b="0" lang="en-IN" sz="20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seems</a:t>
            </a:r>
            <a:r>
              <a:rPr b="0" lang="en-IN" sz="20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to</a:t>
            </a:r>
            <a:r>
              <a:rPr b="0" lang="en-IN" sz="20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be</a:t>
            </a:r>
            <a:r>
              <a:rPr b="0" lang="en-IN" sz="20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no</a:t>
            </a:r>
            <a:r>
              <a:rPr b="0" lang="en-IN" sz="20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Calibri"/>
              </a:rPr>
              <a:t>relationship</a:t>
            </a:r>
            <a:r>
              <a:rPr b="0" lang="en-IN" sz="20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between</a:t>
            </a:r>
            <a:r>
              <a:rPr b="0" lang="en-IN" sz="20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flight</a:t>
            </a:r>
            <a:r>
              <a:rPr b="0" lang="en-IN" sz="20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number</a:t>
            </a:r>
            <a:r>
              <a:rPr b="0" lang="en-IN" sz="20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when</a:t>
            </a:r>
            <a:r>
              <a:rPr b="0" lang="en-IN" sz="2000" spc="-5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in</a:t>
            </a:r>
            <a:r>
              <a:rPr b="0" lang="en-IN" sz="20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GTO</a:t>
            </a:r>
            <a:r>
              <a:rPr b="0" lang="en-IN" sz="20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Calibri"/>
              </a:rPr>
              <a:t>orbit.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object 2"/>
          <p:cNvSpPr/>
          <p:nvPr/>
        </p:nvSpPr>
        <p:spPr>
          <a:xfrm>
            <a:off x="10946160" y="866880"/>
            <a:ext cx="2689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32" strike="noStrike">
                <a:solidFill>
                  <a:srgbClr val="1c7cdb"/>
                </a:solidFill>
                <a:latin typeface="Arial"/>
              </a:rPr>
              <a:t>22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617112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-126" strike="noStrike">
                <a:solidFill>
                  <a:srgbClr val="0a48ca"/>
                </a:solidFill>
                <a:latin typeface="Arial"/>
              </a:rPr>
              <a:t>Payload</a:t>
            </a:r>
            <a:r>
              <a:rPr b="0" lang="en-IN" sz="3700" spc="-80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20" strike="noStrike">
                <a:solidFill>
                  <a:srgbClr val="0a48ca"/>
                </a:solidFill>
                <a:latin typeface="Arial"/>
              </a:rPr>
              <a:t>vs.</a:t>
            </a:r>
            <a:r>
              <a:rPr b="0" lang="en-IN" sz="3700" spc="-80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" strike="noStrike">
                <a:solidFill>
                  <a:srgbClr val="0a48ca"/>
                </a:solidFill>
                <a:latin typeface="Arial"/>
              </a:rPr>
              <a:t>Orbit</a:t>
            </a:r>
            <a:r>
              <a:rPr b="0" lang="en-IN" sz="3700" spc="-60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26" strike="noStrike">
                <a:solidFill>
                  <a:srgbClr val="0a48ca"/>
                </a:solidFill>
                <a:latin typeface="Arial"/>
              </a:rPr>
              <a:t>Type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78" name="object 4"/>
          <p:cNvGrpSpPr/>
          <p:nvPr/>
        </p:nvGrpSpPr>
        <p:grpSpPr>
          <a:xfrm>
            <a:off x="678240" y="1223640"/>
            <a:ext cx="9599400" cy="4523040"/>
            <a:chOff x="678240" y="1223640"/>
            <a:chExt cx="9599400" cy="4523040"/>
          </a:xfrm>
        </p:grpSpPr>
        <p:pic>
          <p:nvPicPr>
            <p:cNvPr id="279" name="object 5" descr=""/>
            <p:cNvPicPr/>
            <p:nvPr/>
          </p:nvPicPr>
          <p:blipFill>
            <a:blip r:embed="rId1"/>
            <a:stretch/>
          </p:blipFill>
          <p:spPr>
            <a:xfrm>
              <a:off x="678240" y="1223640"/>
              <a:ext cx="9599400" cy="4523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80" name="object 6" descr=""/>
            <p:cNvPicPr/>
            <p:nvPr/>
          </p:nvPicPr>
          <p:blipFill>
            <a:blip r:embed="rId2"/>
            <a:stretch/>
          </p:blipFill>
          <p:spPr>
            <a:xfrm>
              <a:off x="873360" y="1418760"/>
              <a:ext cx="9049320" cy="3972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81" name="object 7"/>
          <p:cNvSpPr/>
          <p:nvPr/>
        </p:nvSpPr>
        <p:spPr>
          <a:xfrm>
            <a:off x="951480" y="5797440"/>
            <a:ext cx="9484560" cy="8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99160" indent="-28656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  <a:tabLst>
                <a:tab algn="l" pos="29916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With</a:t>
            </a:r>
            <a:r>
              <a:rPr b="0" lang="en-IN" sz="18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heavy</a:t>
            </a:r>
            <a:r>
              <a:rPr b="0" lang="en-IN" sz="1800" spc="-6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payloads</a:t>
            </a:r>
            <a:r>
              <a:rPr b="0" lang="en-IN" sz="18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en-IN" sz="18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successful</a:t>
            </a:r>
            <a:r>
              <a:rPr b="0" lang="en-IN" sz="1800" spc="-5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landing</a:t>
            </a:r>
            <a:r>
              <a:rPr b="0" lang="en-IN" sz="18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or</a:t>
            </a:r>
            <a:r>
              <a:rPr b="0" lang="en-IN" sz="18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positive</a:t>
            </a:r>
            <a:r>
              <a:rPr b="0" lang="en-IN" sz="1800" spc="-5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landing</a:t>
            </a:r>
            <a:r>
              <a:rPr b="0" lang="en-IN" sz="18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rate</a:t>
            </a:r>
            <a:r>
              <a:rPr b="0" lang="en-IN" sz="1800" spc="-5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are</a:t>
            </a:r>
            <a:r>
              <a:rPr b="0" lang="en-IN" sz="18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more</a:t>
            </a:r>
            <a:r>
              <a:rPr b="0" lang="en-IN" sz="1800" spc="-5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for</a:t>
            </a:r>
            <a:r>
              <a:rPr b="0" lang="en-IN" sz="18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32" strike="noStrike">
                <a:solidFill>
                  <a:srgbClr val="000000"/>
                </a:solidFill>
                <a:latin typeface="Calibri"/>
              </a:rPr>
              <a:t>Polar,</a:t>
            </a:r>
            <a:r>
              <a:rPr b="0" lang="en-IN" sz="18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LEO</a:t>
            </a:r>
            <a:r>
              <a:rPr b="0" lang="en-IN" sz="18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and</a:t>
            </a:r>
            <a:r>
              <a:rPr b="0" lang="en-IN" sz="18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21" strike="noStrike">
                <a:solidFill>
                  <a:srgbClr val="000000"/>
                </a:solidFill>
                <a:latin typeface="Calibri"/>
              </a:rPr>
              <a:t>ISS.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29916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However</a:t>
            </a:r>
            <a:r>
              <a:rPr b="0" lang="en-IN" sz="18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for</a:t>
            </a:r>
            <a:r>
              <a:rPr b="0" lang="en-IN" sz="18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GTO</a:t>
            </a:r>
            <a:r>
              <a:rPr b="0" lang="en-IN" sz="18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we</a:t>
            </a:r>
            <a:r>
              <a:rPr b="0" lang="en-IN" sz="18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cannot</a:t>
            </a:r>
            <a:r>
              <a:rPr b="0" lang="en-IN" sz="18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distinguish</a:t>
            </a:r>
            <a:r>
              <a:rPr b="0" lang="en-IN" sz="18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this</a:t>
            </a:r>
            <a:r>
              <a:rPr b="0" lang="en-IN" sz="18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well</a:t>
            </a:r>
            <a:r>
              <a:rPr b="0" lang="en-IN" sz="1800" spc="-5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as</a:t>
            </a:r>
            <a:r>
              <a:rPr b="0" lang="en-IN" sz="18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both</a:t>
            </a:r>
            <a:r>
              <a:rPr b="0" lang="en-IN" sz="18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positive</a:t>
            </a:r>
            <a:r>
              <a:rPr b="0" lang="en-IN" sz="18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landing</a:t>
            </a:r>
            <a:r>
              <a:rPr b="0" lang="en-IN" sz="18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rate</a:t>
            </a:r>
            <a:r>
              <a:rPr b="0" lang="en-IN" sz="18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and</a:t>
            </a:r>
            <a:r>
              <a:rPr b="0" lang="en-IN" sz="18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Calibri"/>
              </a:rPr>
              <a:t>negative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99160">
              <a:lnSpc>
                <a:spcPct val="100000"/>
              </a:lnSpc>
              <a:tabLst>
                <a:tab algn="l" pos="299160"/>
              </a:tabLst>
            </a:pPr>
            <a:r>
              <a:rPr b="0" lang="en-IN" sz="1800" spc="-12" strike="noStrike">
                <a:solidFill>
                  <a:srgbClr val="000000"/>
                </a:solidFill>
                <a:latin typeface="Calibri"/>
              </a:rPr>
              <a:t>landing(unsuccessful</a:t>
            </a:r>
            <a:r>
              <a:rPr b="0" lang="en-IN" sz="18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mission)</a:t>
            </a:r>
            <a:r>
              <a:rPr b="0" lang="en-IN" sz="18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are</a:t>
            </a:r>
            <a:r>
              <a:rPr b="0" lang="en-IN" sz="18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both</a:t>
            </a:r>
            <a:r>
              <a:rPr b="0" lang="en-IN" sz="18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Calibri"/>
              </a:rPr>
              <a:t>there.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object 2"/>
          <p:cNvSpPr/>
          <p:nvPr/>
        </p:nvSpPr>
        <p:spPr>
          <a:xfrm>
            <a:off x="10937520" y="866880"/>
            <a:ext cx="2689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32" strike="noStrike">
                <a:solidFill>
                  <a:srgbClr val="1c7cdb"/>
                </a:solidFill>
                <a:latin typeface="Arial"/>
              </a:rPr>
              <a:t>23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797112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-140" strike="noStrike">
                <a:solidFill>
                  <a:srgbClr val="0a48ca"/>
                </a:solidFill>
                <a:latin typeface="Arial"/>
              </a:rPr>
              <a:t>Launch</a:t>
            </a:r>
            <a:r>
              <a:rPr b="0" lang="en-IN" sz="3700" spc="-41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270" strike="noStrike">
                <a:solidFill>
                  <a:srgbClr val="0a48ca"/>
                </a:solidFill>
                <a:latin typeface="Arial"/>
              </a:rPr>
              <a:t>Success</a:t>
            </a:r>
            <a:r>
              <a:rPr b="0" lang="en-IN" sz="3700" spc="12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26" strike="noStrike">
                <a:solidFill>
                  <a:srgbClr val="0a48ca"/>
                </a:solidFill>
                <a:latin typeface="Arial"/>
              </a:rPr>
              <a:t>Yearly</a:t>
            </a:r>
            <a:r>
              <a:rPr b="0" lang="en-IN" sz="3700" spc="-41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86" strike="noStrike">
                <a:solidFill>
                  <a:srgbClr val="0a48ca"/>
                </a:solidFill>
                <a:latin typeface="Arial"/>
              </a:rPr>
              <a:t>Trend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84" name="object 4"/>
          <p:cNvGrpSpPr/>
          <p:nvPr/>
        </p:nvGrpSpPr>
        <p:grpSpPr>
          <a:xfrm>
            <a:off x="803160" y="1408320"/>
            <a:ext cx="10608480" cy="4329000"/>
            <a:chOff x="803160" y="1408320"/>
            <a:chExt cx="10608480" cy="4329000"/>
          </a:xfrm>
        </p:grpSpPr>
        <p:pic>
          <p:nvPicPr>
            <p:cNvPr id="285" name="object 5" descr=""/>
            <p:cNvPicPr/>
            <p:nvPr/>
          </p:nvPicPr>
          <p:blipFill>
            <a:blip r:embed="rId1"/>
            <a:stretch/>
          </p:blipFill>
          <p:spPr>
            <a:xfrm>
              <a:off x="803160" y="1408320"/>
              <a:ext cx="10608480" cy="4329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86" name="object 6" descr=""/>
            <p:cNvPicPr/>
            <p:nvPr/>
          </p:nvPicPr>
          <p:blipFill>
            <a:blip r:embed="rId2"/>
            <a:stretch/>
          </p:blipFill>
          <p:spPr>
            <a:xfrm>
              <a:off x="998280" y="1603080"/>
              <a:ext cx="10058040" cy="37792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87" name="object 7"/>
          <p:cNvSpPr/>
          <p:nvPr/>
        </p:nvSpPr>
        <p:spPr>
          <a:xfrm>
            <a:off x="1077480" y="5554080"/>
            <a:ext cx="8359560" cy="31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It</a:t>
            </a:r>
            <a:r>
              <a:rPr b="0" lang="en-IN" sz="2000" spc="-6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is</a:t>
            </a:r>
            <a:r>
              <a:rPr b="0" lang="en-IN" sz="20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apparent</a:t>
            </a:r>
            <a:r>
              <a:rPr b="0" lang="en-IN" sz="20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that</a:t>
            </a:r>
            <a:r>
              <a:rPr b="0" lang="en-IN" sz="20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en-IN" sz="20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success</a:t>
            </a:r>
            <a:r>
              <a:rPr b="0" lang="en-IN" sz="20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Calibri"/>
              </a:rPr>
              <a:t>rate</a:t>
            </a:r>
            <a:r>
              <a:rPr b="0" lang="en-IN" sz="20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has</a:t>
            </a:r>
            <a:r>
              <a:rPr b="0" lang="en-IN" sz="20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significantly</a:t>
            </a:r>
            <a:r>
              <a:rPr b="0" lang="en-IN" sz="20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increased</a:t>
            </a:r>
            <a:r>
              <a:rPr b="0" lang="en-IN" sz="20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from</a:t>
            </a:r>
            <a:r>
              <a:rPr b="0" lang="en-IN" sz="20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2013</a:t>
            </a:r>
            <a:r>
              <a:rPr b="0" lang="en-IN" sz="2000" spc="-7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to</a:t>
            </a:r>
            <a:r>
              <a:rPr b="0" lang="en-IN" sz="20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Calibri"/>
              </a:rPr>
              <a:t>2020</a:t>
            </a:r>
            <a:r>
              <a:rPr b="0" lang="en-IN" sz="1800" spc="-12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object 2"/>
          <p:cNvSpPr/>
          <p:nvPr/>
        </p:nvSpPr>
        <p:spPr>
          <a:xfrm>
            <a:off x="10937520" y="847800"/>
            <a:ext cx="2689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38" strike="noStrike">
                <a:solidFill>
                  <a:srgbClr val="1c7cdb"/>
                </a:solidFill>
                <a:latin typeface="Arial"/>
              </a:rPr>
              <a:t>24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object 3"/>
          <p:cNvSpPr/>
          <p:nvPr/>
        </p:nvSpPr>
        <p:spPr>
          <a:xfrm>
            <a:off x="848880" y="1842120"/>
            <a:ext cx="9265680" cy="260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2200" spc="-97" strike="noStrike">
                <a:solidFill>
                  <a:srgbClr val="292929"/>
                </a:solidFill>
                <a:latin typeface="Arial"/>
              </a:rPr>
              <a:t>Given</a:t>
            </a:r>
            <a:r>
              <a:rPr b="0" lang="en-IN" sz="2200" spc="-60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2200" spc="-10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41" strike="noStrike">
                <a:solidFill>
                  <a:srgbClr val="292929"/>
                </a:solidFill>
                <a:latin typeface="Arial"/>
              </a:rPr>
              <a:t>data,</a:t>
            </a:r>
            <a:r>
              <a:rPr b="0" lang="en-IN" sz="2200" spc="-80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52" strike="noStrike">
                <a:solidFill>
                  <a:srgbClr val="292929"/>
                </a:solidFill>
                <a:latin typeface="Arial"/>
              </a:rPr>
              <a:t>these</a:t>
            </a:r>
            <a:r>
              <a:rPr b="0" lang="en-IN" sz="2200" spc="-6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46" strike="noStrike">
                <a:solidFill>
                  <a:srgbClr val="292929"/>
                </a:solidFill>
                <a:latin typeface="Arial"/>
              </a:rPr>
              <a:t>are</a:t>
            </a:r>
            <a:r>
              <a:rPr b="0" lang="en-IN" sz="2200" spc="-6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2200" spc="-7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114" strike="noStrike">
                <a:solidFill>
                  <a:srgbClr val="292929"/>
                </a:solidFill>
                <a:latin typeface="Arial"/>
              </a:rPr>
              <a:t>names</a:t>
            </a:r>
            <a:r>
              <a:rPr b="0" lang="en-IN" sz="22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1" strike="noStrike">
                <a:solidFill>
                  <a:srgbClr val="292929"/>
                </a:solidFill>
                <a:latin typeface="Arial"/>
              </a:rPr>
              <a:t>of</a:t>
            </a:r>
            <a:r>
              <a:rPr b="0" lang="en-IN" sz="2200" spc="-7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2200" spc="-7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55" strike="noStrike">
                <a:solidFill>
                  <a:srgbClr val="292929"/>
                </a:solidFill>
                <a:latin typeface="Arial"/>
              </a:rPr>
              <a:t>launch</a:t>
            </a:r>
            <a:r>
              <a:rPr b="0" lang="en-IN" sz="2200" spc="-9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21" strike="noStrike">
                <a:solidFill>
                  <a:srgbClr val="292929"/>
                </a:solidFill>
                <a:latin typeface="Arial"/>
              </a:rPr>
              <a:t>sites</a:t>
            </a:r>
            <a:r>
              <a:rPr b="0" lang="en-IN" sz="2200" spc="-60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41" strike="noStrike">
                <a:solidFill>
                  <a:srgbClr val="292929"/>
                </a:solidFill>
                <a:latin typeface="Arial"/>
              </a:rPr>
              <a:t>where</a:t>
            </a:r>
            <a:r>
              <a:rPr b="0" lang="en-IN" sz="2200" spc="-7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1" strike="noStrike">
                <a:solidFill>
                  <a:srgbClr val="292929"/>
                </a:solidFill>
                <a:latin typeface="Arial"/>
              </a:rPr>
              <a:t>different</a:t>
            </a:r>
            <a:r>
              <a:rPr b="0" lang="en-IN" sz="2200" spc="-7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12" strike="noStrike">
                <a:solidFill>
                  <a:srgbClr val="292929"/>
                </a:solidFill>
                <a:latin typeface="Arial"/>
              </a:rPr>
              <a:t>rocket </a:t>
            </a:r>
            <a:r>
              <a:rPr b="0" lang="en-IN" sz="2200" spc="-26" strike="noStrike">
                <a:solidFill>
                  <a:srgbClr val="292929"/>
                </a:solidFill>
                <a:latin typeface="Arial"/>
              </a:rPr>
              <a:t>landings</a:t>
            </a:r>
            <a:r>
              <a:rPr b="0" lang="en-IN" sz="2200" spc="-97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46" strike="noStrike">
                <a:solidFill>
                  <a:srgbClr val="292929"/>
                </a:solidFill>
                <a:latin typeface="Arial"/>
              </a:rPr>
              <a:t>where</a:t>
            </a:r>
            <a:r>
              <a:rPr b="0" lang="en-IN" sz="2200" spc="-7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200" spc="-12" strike="noStrike">
                <a:solidFill>
                  <a:srgbClr val="292929"/>
                </a:solidFill>
                <a:latin typeface="Arial"/>
              </a:rPr>
              <a:t>attempted: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40120" indent="-227160">
              <a:lnSpc>
                <a:spcPct val="100000"/>
              </a:lnSpc>
              <a:spcBef>
                <a:spcPts val="1386"/>
              </a:spcBef>
              <a:buClr>
                <a:srgbClr val="000000"/>
              </a:buClr>
              <a:buFont typeface="Arial"/>
              <a:buChar char="•"/>
              <a:tabLst>
                <a:tab algn="l" pos="24012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CCAFS</a:t>
            </a:r>
            <a:r>
              <a:rPr b="0" lang="en-IN" sz="2400" spc="-6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400" spc="-21" strike="noStrike">
                <a:solidFill>
                  <a:srgbClr val="000000"/>
                </a:solidFill>
                <a:latin typeface="Calibri"/>
              </a:rPr>
              <a:t>LC-</a:t>
            </a:r>
            <a:r>
              <a:rPr b="0" lang="en-IN" sz="2400" spc="-26" strike="noStrike">
                <a:solidFill>
                  <a:srgbClr val="000000"/>
                </a:solidFill>
                <a:latin typeface="Calibri"/>
              </a:rPr>
              <a:t>40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40120" indent="-227160">
              <a:lnSpc>
                <a:spcPct val="100000"/>
              </a:lnSpc>
              <a:spcBef>
                <a:spcPts val="805"/>
              </a:spcBef>
              <a:buClr>
                <a:srgbClr val="000000"/>
              </a:buClr>
              <a:buFont typeface="Arial"/>
              <a:buChar char="•"/>
              <a:tabLst>
                <a:tab algn="l" pos="24012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CCAFS</a:t>
            </a:r>
            <a:r>
              <a:rPr b="0" lang="en-IN" sz="2400" spc="-6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400" spc="-21" strike="noStrike">
                <a:solidFill>
                  <a:srgbClr val="000000"/>
                </a:solidFill>
                <a:latin typeface="Calibri"/>
              </a:rPr>
              <a:t>SLC-</a:t>
            </a:r>
            <a:r>
              <a:rPr b="0" lang="en-IN" sz="2400" spc="-26" strike="noStrike">
                <a:solidFill>
                  <a:srgbClr val="000000"/>
                </a:solidFill>
                <a:latin typeface="Calibri"/>
              </a:rPr>
              <a:t>40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40120" indent="-227160">
              <a:lnSpc>
                <a:spcPct val="100000"/>
              </a:lnSpc>
              <a:spcBef>
                <a:spcPts val="709"/>
              </a:spcBef>
              <a:buClr>
                <a:srgbClr val="000000"/>
              </a:buClr>
              <a:buFont typeface="Arial"/>
              <a:buChar char="•"/>
              <a:tabLst>
                <a:tab algn="l" pos="24012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KSC</a:t>
            </a:r>
            <a:r>
              <a:rPr b="0" lang="en-IN" sz="24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400" spc="-21" strike="noStrike">
                <a:solidFill>
                  <a:srgbClr val="000000"/>
                </a:solidFill>
                <a:latin typeface="Calibri"/>
              </a:rPr>
              <a:t>LC-</a:t>
            </a:r>
            <a:r>
              <a:rPr b="0" lang="en-IN" sz="2400" spc="-26" strike="noStrike">
                <a:solidFill>
                  <a:srgbClr val="000000"/>
                </a:solidFill>
                <a:latin typeface="Calibri"/>
              </a:rPr>
              <a:t>39A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40120" indent="-22716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  <a:tabLst>
                <a:tab algn="l" pos="240120"/>
              </a:tabLst>
            </a:pPr>
            <a:r>
              <a:rPr b="0" lang="en-IN" sz="2400" spc="-12" strike="noStrike">
                <a:solidFill>
                  <a:srgbClr val="000000"/>
                </a:solidFill>
                <a:latin typeface="Calibri"/>
              </a:rPr>
              <a:t>VAFB</a:t>
            </a:r>
            <a:r>
              <a:rPr b="0" lang="en-IN" sz="2400" spc="-6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400" spc="-21" strike="noStrike">
                <a:solidFill>
                  <a:srgbClr val="000000"/>
                </a:solidFill>
                <a:latin typeface="Calibri"/>
              </a:rPr>
              <a:t>SLC-</a:t>
            </a:r>
            <a:r>
              <a:rPr b="0" lang="en-IN" sz="2400" spc="-26" strike="noStrike">
                <a:solidFill>
                  <a:srgbClr val="000000"/>
                </a:solidFill>
                <a:latin typeface="Calibri"/>
              </a:rPr>
              <a:t>4E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617112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-1" strike="noStrike">
                <a:solidFill>
                  <a:srgbClr val="0a48ca"/>
                </a:solidFill>
                <a:latin typeface="Arial"/>
              </a:rPr>
              <a:t>All</a:t>
            </a:r>
            <a:r>
              <a:rPr b="0" lang="en-IN" sz="3700" spc="-97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40" strike="noStrike">
                <a:solidFill>
                  <a:srgbClr val="0a48ca"/>
                </a:solidFill>
                <a:latin typeface="Arial"/>
              </a:rPr>
              <a:t>Launch</a:t>
            </a:r>
            <a:r>
              <a:rPr b="0" lang="en-IN" sz="3700" spc="-80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55" strike="noStrike">
                <a:solidFill>
                  <a:srgbClr val="0a48ca"/>
                </a:solidFill>
                <a:latin typeface="Arial"/>
              </a:rPr>
              <a:t>Site</a:t>
            </a:r>
            <a:r>
              <a:rPr b="0" lang="en-IN" sz="3700" spc="-80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202" strike="noStrike">
                <a:solidFill>
                  <a:srgbClr val="0a48ca"/>
                </a:solidFill>
                <a:latin typeface="Arial"/>
              </a:rPr>
              <a:t>Names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object 2"/>
          <p:cNvSpPr/>
          <p:nvPr/>
        </p:nvSpPr>
        <p:spPr>
          <a:xfrm>
            <a:off x="10937520" y="866880"/>
            <a:ext cx="2689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32" strike="noStrike">
                <a:solidFill>
                  <a:srgbClr val="1c7cdb"/>
                </a:solidFill>
                <a:latin typeface="Arial"/>
              </a:rPr>
              <a:t>25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object 3"/>
          <p:cNvSpPr/>
          <p:nvPr/>
        </p:nvSpPr>
        <p:spPr>
          <a:xfrm>
            <a:off x="848880" y="5139720"/>
            <a:ext cx="964080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000" spc="-120" strike="noStrike">
                <a:solidFill>
                  <a:srgbClr val="292929"/>
                </a:solidFill>
                <a:latin typeface="Arial"/>
              </a:rPr>
              <a:t>These</a:t>
            </a:r>
            <a:r>
              <a:rPr b="0" lang="en-IN" sz="20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35" strike="noStrike">
                <a:solidFill>
                  <a:srgbClr val="292929"/>
                </a:solidFill>
                <a:latin typeface="Arial"/>
              </a:rPr>
              <a:t>are</a:t>
            </a:r>
            <a:r>
              <a:rPr b="0" lang="en-IN" sz="2000" spc="-100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83" strike="noStrike">
                <a:solidFill>
                  <a:srgbClr val="292929"/>
                </a:solidFill>
                <a:latin typeface="Arial"/>
              </a:rPr>
              <a:t>5</a:t>
            </a:r>
            <a:r>
              <a:rPr b="0" lang="en-IN" sz="2000" spc="-100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32" strike="noStrike">
                <a:solidFill>
                  <a:srgbClr val="292929"/>
                </a:solidFill>
                <a:latin typeface="Arial"/>
              </a:rPr>
              <a:t>records</a:t>
            </a:r>
            <a:r>
              <a:rPr b="0" lang="en-IN" sz="2000" spc="-5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46" strike="noStrike">
                <a:solidFill>
                  <a:srgbClr val="292929"/>
                </a:solidFill>
                <a:latin typeface="Arial"/>
              </a:rPr>
              <a:t>where</a:t>
            </a:r>
            <a:r>
              <a:rPr b="0" lang="en-IN" sz="2000" spc="-6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55" strike="noStrike">
                <a:solidFill>
                  <a:srgbClr val="292929"/>
                </a:solidFill>
                <a:latin typeface="Arial"/>
              </a:rPr>
              <a:t>launch</a:t>
            </a:r>
            <a:r>
              <a:rPr b="0" lang="en-IN" sz="2000" spc="-7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21" strike="noStrike">
                <a:solidFill>
                  <a:srgbClr val="292929"/>
                </a:solidFill>
                <a:latin typeface="Arial"/>
              </a:rPr>
              <a:t>sites</a:t>
            </a:r>
            <a:r>
              <a:rPr b="0" lang="en-IN" sz="2000" spc="-5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292929"/>
                </a:solidFill>
                <a:latin typeface="Arial"/>
              </a:rPr>
              <a:t>begin</a:t>
            </a:r>
            <a:r>
              <a:rPr b="0" lang="en-IN" sz="2000" spc="-60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292929"/>
                </a:solidFill>
                <a:latin typeface="Arial"/>
              </a:rPr>
              <a:t>with</a:t>
            </a:r>
            <a:r>
              <a:rPr b="0" lang="en-IN" sz="2000" spc="-5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2000" spc="-5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292929"/>
                </a:solidFill>
                <a:latin typeface="Arial"/>
              </a:rPr>
              <a:t>letters</a:t>
            </a:r>
            <a:r>
              <a:rPr b="0" lang="en-IN" sz="2000" spc="-60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126" strike="noStrike">
                <a:solidFill>
                  <a:srgbClr val="292929"/>
                </a:solidFill>
                <a:latin typeface="Arial"/>
              </a:rPr>
              <a:t>'CCA'.</a:t>
            </a:r>
            <a:r>
              <a:rPr b="0" lang="en-IN" sz="2000" spc="-1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35" strike="noStrike">
                <a:solidFill>
                  <a:srgbClr val="292929"/>
                </a:solidFill>
                <a:latin typeface="Arial"/>
              </a:rPr>
              <a:t>As</a:t>
            </a:r>
            <a:r>
              <a:rPr b="0" lang="en-IN" sz="2000" spc="-5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12" strike="noStrike">
                <a:solidFill>
                  <a:srgbClr val="292929"/>
                </a:solidFill>
                <a:latin typeface="Arial"/>
              </a:rPr>
              <a:t>we</a:t>
            </a:r>
            <a:r>
              <a:rPr b="0" lang="en-IN" sz="2000" spc="-5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75" strike="noStrike">
                <a:solidFill>
                  <a:srgbClr val="292929"/>
                </a:solidFill>
                <a:latin typeface="Arial"/>
              </a:rPr>
              <a:t>can</a:t>
            </a:r>
            <a:r>
              <a:rPr b="0" lang="en-IN" sz="2000" spc="-5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97" strike="noStrike">
                <a:solidFill>
                  <a:srgbClr val="292929"/>
                </a:solidFill>
                <a:latin typeface="Arial"/>
              </a:rPr>
              <a:t>see,</a:t>
            </a:r>
            <a:r>
              <a:rPr b="0" lang="en-IN" sz="2000" spc="-4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12" strike="noStrike">
                <a:solidFill>
                  <a:srgbClr val="292929"/>
                </a:solidFill>
                <a:latin typeface="Arial"/>
              </a:rPr>
              <a:t>there </a:t>
            </a:r>
            <a:r>
              <a:rPr b="0" lang="en-IN" sz="2000" spc="-35" strike="noStrike">
                <a:solidFill>
                  <a:srgbClr val="292929"/>
                </a:solidFill>
                <a:latin typeface="Arial"/>
              </a:rPr>
              <a:t>are</a:t>
            </a:r>
            <a:r>
              <a:rPr b="0" lang="en-IN" sz="2000" spc="-7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292929"/>
                </a:solidFill>
                <a:latin typeface="Arial"/>
              </a:rPr>
              <a:t>other</a:t>
            </a:r>
            <a:r>
              <a:rPr b="0" lang="en-IN" sz="20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32" strike="noStrike">
                <a:solidFill>
                  <a:srgbClr val="292929"/>
                </a:solidFill>
                <a:latin typeface="Arial"/>
              </a:rPr>
              <a:t>organizations</a:t>
            </a:r>
            <a:r>
              <a:rPr b="0" lang="en-IN" sz="2000" spc="-46" strike="noStrike">
                <a:solidFill>
                  <a:srgbClr val="292929"/>
                </a:solidFill>
                <a:latin typeface="Arial"/>
              </a:rPr>
              <a:t> besides</a:t>
            </a:r>
            <a:r>
              <a:rPr b="0" lang="en-IN" sz="20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120" strike="noStrike">
                <a:solidFill>
                  <a:srgbClr val="292929"/>
                </a:solidFill>
                <a:latin typeface="Arial"/>
              </a:rPr>
              <a:t>Space</a:t>
            </a:r>
            <a:r>
              <a:rPr b="0" lang="en-IN" sz="20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211" strike="noStrike">
                <a:solidFill>
                  <a:srgbClr val="292929"/>
                </a:solidFill>
                <a:latin typeface="Arial"/>
              </a:rPr>
              <a:t>X</a:t>
            </a:r>
            <a:r>
              <a:rPr b="0" lang="en-IN" sz="2000" spc="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292929"/>
                </a:solidFill>
                <a:latin typeface="Arial"/>
              </a:rPr>
              <a:t>that</a:t>
            </a:r>
            <a:r>
              <a:rPr b="0" lang="en-IN" sz="2000" spc="-7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46" strike="noStrike">
                <a:solidFill>
                  <a:srgbClr val="292929"/>
                </a:solidFill>
                <a:latin typeface="Arial"/>
              </a:rPr>
              <a:t>were</a:t>
            </a:r>
            <a:r>
              <a:rPr b="0" lang="en-IN" sz="20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292929"/>
                </a:solidFill>
                <a:latin typeface="Arial"/>
              </a:rPr>
              <a:t>testing</a:t>
            </a:r>
            <a:r>
              <a:rPr b="0" lang="en-IN" sz="20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292929"/>
                </a:solidFill>
                <a:latin typeface="Arial"/>
              </a:rPr>
              <a:t>their</a:t>
            </a:r>
            <a:r>
              <a:rPr b="0" lang="en-IN" sz="20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12" strike="noStrike">
                <a:solidFill>
                  <a:srgbClr val="292929"/>
                </a:solidFill>
                <a:latin typeface="Arial"/>
              </a:rPr>
              <a:t>rockets.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100108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-140" strike="noStrike">
                <a:solidFill>
                  <a:srgbClr val="0a48ca"/>
                </a:solidFill>
                <a:latin typeface="Arial"/>
              </a:rPr>
              <a:t>Launch</a:t>
            </a:r>
            <a:r>
              <a:rPr b="0" lang="en-IN" sz="3700" spc="-111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60" strike="noStrike">
                <a:solidFill>
                  <a:srgbClr val="0a48ca"/>
                </a:solidFill>
                <a:latin typeface="Arial"/>
              </a:rPr>
              <a:t>Site</a:t>
            </a:r>
            <a:r>
              <a:rPr b="0" lang="en-IN" sz="3700" spc="-92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205" strike="noStrike">
                <a:solidFill>
                  <a:srgbClr val="0a48ca"/>
                </a:solidFill>
                <a:latin typeface="Arial"/>
              </a:rPr>
              <a:t>Names</a:t>
            </a:r>
            <a:r>
              <a:rPr b="0" lang="en-IN" sz="3700" spc="-52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41" strike="noStrike">
                <a:solidFill>
                  <a:srgbClr val="0a48ca"/>
                </a:solidFill>
                <a:latin typeface="Arial"/>
              </a:rPr>
              <a:t>Beginning</a:t>
            </a:r>
            <a:r>
              <a:rPr b="0" lang="en-IN" sz="3700" spc="-72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" strike="noStrike">
                <a:solidFill>
                  <a:srgbClr val="0a48ca"/>
                </a:solidFill>
                <a:latin typeface="Arial"/>
              </a:rPr>
              <a:t>with</a:t>
            </a:r>
            <a:r>
              <a:rPr b="0" lang="en-IN" sz="3700" spc="-86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282" strike="noStrike">
                <a:solidFill>
                  <a:srgbClr val="0a48ca"/>
                </a:solidFill>
                <a:latin typeface="Arial"/>
              </a:rPr>
              <a:t>'CCA'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94" name="object 5"/>
          <p:cNvGrpSpPr/>
          <p:nvPr/>
        </p:nvGrpSpPr>
        <p:grpSpPr>
          <a:xfrm>
            <a:off x="574560" y="1293840"/>
            <a:ext cx="11202840" cy="3868920"/>
            <a:chOff x="574560" y="1293840"/>
            <a:chExt cx="11202840" cy="3868920"/>
          </a:xfrm>
        </p:grpSpPr>
        <p:pic>
          <p:nvPicPr>
            <p:cNvPr id="295" name="object 6" descr=""/>
            <p:cNvPicPr/>
            <p:nvPr/>
          </p:nvPicPr>
          <p:blipFill>
            <a:blip r:embed="rId1"/>
            <a:stretch/>
          </p:blipFill>
          <p:spPr>
            <a:xfrm>
              <a:off x="574560" y="1293840"/>
              <a:ext cx="11202840" cy="3868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96" name="object 7" descr=""/>
            <p:cNvPicPr/>
            <p:nvPr/>
          </p:nvPicPr>
          <p:blipFill>
            <a:blip r:embed="rId2"/>
            <a:stretch/>
          </p:blipFill>
          <p:spPr>
            <a:xfrm>
              <a:off x="769680" y="1488960"/>
              <a:ext cx="10652400" cy="331884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object 2"/>
          <p:cNvSpPr/>
          <p:nvPr/>
        </p:nvSpPr>
        <p:spPr>
          <a:xfrm>
            <a:off x="10972440" y="885960"/>
            <a:ext cx="2689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38" strike="noStrike">
                <a:solidFill>
                  <a:srgbClr val="1c7cdb"/>
                </a:solidFill>
                <a:latin typeface="Arial"/>
              </a:rPr>
              <a:t>26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object 3"/>
          <p:cNvSpPr/>
          <p:nvPr/>
        </p:nvSpPr>
        <p:spPr>
          <a:xfrm>
            <a:off x="848880" y="3819600"/>
            <a:ext cx="947844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41200" indent="-228600">
              <a:lnSpc>
                <a:spcPct val="100000"/>
              </a:lnSpc>
              <a:spcBef>
                <a:spcPts val="99"/>
              </a:spcBef>
              <a:buClr>
                <a:srgbClr val="292929"/>
              </a:buClr>
              <a:buFont typeface="Symbol" charset="2"/>
              <a:buChar char=""/>
              <a:tabLst>
                <a:tab algn="l" pos="241200"/>
              </a:tabLst>
            </a:pPr>
            <a:r>
              <a:rPr b="0" lang="en-IN" sz="1800" spc="-114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 information</a:t>
            </a:r>
            <a:r>
              <a:rPr b="0" lang="en-IN" sz="1800" spc="-114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in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picture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displays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total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payload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06" strike="noStrike">
                <a:solidFill>
                  <a:srgbClr val="292929"/>
                </a:solidFill>
                <a:latin typeface="Arial"/>
              </a:rPr>
              <a:t>mass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carried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by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boosters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launched</a:t>
            </a:r>
            <a:r>
              <a:rPr b="0" lang="en-IN" sz="1800" spc="-6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by 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NASA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617112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-52" strike="noStrike">
                <a:solidFill>
                  <a:srgbClr val="0a48ca"/>
                </a:solidFill>
                <a:latin typeface="Arial"/>
              </a:rPr>
              <a:t>Total</a:t>
            </a:r>
            <a:r>
              <a:rPr b="0" lang="en-IN" sz="3700" spc="-145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26" strike="noStrike">
                <a:solidFill>
                  <a:srgbClr val="0a48ca"/>
                </a:solidFill>
                <a:latin typeface="Arial"/>
              </a:rPr>
              <a:t>Payload</a:t>
            </a:r>
            <a:r>
              <a:rPr b="0" lang="en-IN" sz="3700" spc="-131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85" strike="noStrike">
                <a:solidFill>
                  <a:srgbClr val="0a48ca"/>
                </a:solidFill>
                <a:latin typeface="Arial"/>
              </a:rPr>
              <a:t>Mass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0" name="object 5" descr=""/>
          <p:cNvPicPr/>
          <p:nvPr/>
        </p:nvPicPr>
        <p:blipFill>
          <a:blip r:embed="rId1"/>
          <a:stretch/>
        </p:blipFill>
        <p:spPr>
          <a:xfrm>
            <a:off x="804600" y="1671840"/>
            <a:ext cx="10515240" cy="138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object 2"/>
          <p:cNvSpPr/>
          <p:nvPr/>
        </p:nvSpPr>
        <p:spPr>
          <a:xfrm>
            <a:off x="10937520" y="866880"/>
            <a:ext cx="2689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32" strike="noStrike">
                <a:solidFill>
                  <a:srgbClr val="1c7cdb"/>
                </a:solidFill>
                <a:latin typeface="Arial"/>
              </a:rPr>
              <a:t>27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object 3"/>
          <p:cNvSpPr/>
          <p:nvPr/>
        </p:nvSpPr>
        <p:spPr>
          <a:xfrm>
            <a:off x="848880" y="3772440"/>
            <a:ext cx="631836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40840" indent="-227880">
              <a:lnSpc>
                <a:spcPct val="100000"/>
              </a:lnSpc>
              <a:spcBef>
                <a:spcPts val="99"/>
              </a:spcBef>
              <a:buClr>
                <a:srgbClr val="292929"/>
              </a:buClr>
              <a:buFont typeface="Symbol" charset="2"/>
              <a:buChar char=""/>
              <a:tabLst>
                <a:tab algn="l" pos="240840"/>
              </a:tabLst>
            </a:pPr>
            <a:r>
              <a:rPr b="0" lang="en-IN" sz="1800" spc="-114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66" strike="noStrike">
                <a:solidFill>
                  <a:srgbClr val="292929"/>
                </a:solidFill>
                <a:latin typeface="Arial"/>
              </a:rPr>
              <a:t>average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payload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06" strike="noStrike">
                <a:solidFill>
                  <a:srgbClr val="292929"/>
                </a:solidFill>
                <a:latin typeface="Arial"/>
              </a:rPr>
              <a:t>mass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carried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by</a:t>
            </a:r>
            <a:r>
              <a:rPr b="0" lang="en-IN" sz="1800" spc="-1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F9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v1.1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72" strike="noStrike">
                <a:solidFill>
                  <a:srgbClr val="292929"/>
                </a:solidFill>
                <a:latin typeface="Arial"/>
              </a:rPr>
              <a:t>was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49" strike="noStrike">
                <a:solidFill>
                  <a:srgbClr val="292929"/>
                </a:solidFill>
                <a:latin typeface="Arial"/>
              </a:rPr>
              <a:t>2928.4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kg.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100108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-111" strike="noStrike">
                <a:solidFill>
                  <a:srgbClr val="0a48ca"/>
                </a:solidFill>
                <a:latin typeface="Arial"/>
              </a:rPr>
              <a:t>Average</a:t>
            </a:r>
            <a:r>
              <a:rPr b="0" lang="en-IN" sz="3700" spc="-126" strike="noStrike">
                <a:solidFill>
                  <a:srgbClr val="0a48ca"/>
                </a:solidFill>
                <a:latin typeface="Arial"/>
              </a:rPr>
              <a:t> Payload</a:t>
            </a:r>
            <a:r>
              <a:rPr b="0" lang="en-IN" sz="3700" spc="-60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216" strike="noStrike">
                <a:solidFill>
                  <a:srgbClr val="0a48ca"/>
                </a:solidFill>
                <a:latin typeface="Arial"/>
              </a:rPr>
              <a:t>Mass</a:t>
            </a:r>
            <a:r>
              <a:rPr b="0" lang="en-IN" sz="3700" spc="-41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" strike="noStrike">
                <a:solidFill>
                  <a:srgbClr val="0a48ca"/>
                </a:solidFill>
                <a:latin typeface="Arial"/>
              </a:rPr>
              <a:t>by</a:t>
            </a:r>
            <a:r>
              <a:rPr b="0" lang="en-IN" sz="3700" spc="-72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" strike="noStrike">
                <a:solidFill>
                  <a:srgbClr val="0a48ca"/>
                </a:solidFill>
                <a:latin typeface="Arial"/>
              </a:rPr>
              <a:t>F9</a:t>
            </a:r>
            <a:r>
              <a:rPr b="0" lang="en-IN" sz="3700" spc="-80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21" strike="noStrike">
                <a:solidFill>
                  <a:srgbClr val="0a48ca"/>
                </a:solidFill>
                <a:latin typeface="Arial"/>
              </a:rPr>
              <a:t>v1.1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04" name="object 5"/>
          <p:cNvGrpSpPr/>
          <p:nvPr/>
        </p:nvGrpSpPr>
        <p:grpSpPr>
          <a:xfrm>
            <a:off x="574560" y="1191600"/>
            <a:ext cx="11065680" cy="2229480"/>
            <a:chOff x="574560" y="1191600"/>
            <a:chExt cx="11065680" cy="2229480"/>
          </a:xfrm>
        </p:grpSpPr>
        <p:pic>
          <p:nvPicPr>
            <p:cNvPr id="305" name="object 6" descr=""/>
            <p:cNvPicPr/>
            <p:nvPr/>
          </p:nvPicPr>
          <p:blipFill>
            <a:blip r:embed="rId1"/>
            <a:stretch/>
          </p:blipFill>
          <p:spPr>
            <a:xfrm>
              <a:off x="574560" y="1191600"/>
              <a:ext cx="11065680" cy="2229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6" name="object 7" descr=""/>
            <p:cNvPicPr/>
            <p:nvPr/>
          </p:nvPicPr>
          <p:blipFill>
            <a:blip r:embed="rId2"/>
            <a:stretch/>
          </p:blipFill>
          <p:spPr>
            <a:xfrm>
              <a:off x="769680" y="1386720"/>
              <a:ext cx="10515240" cy="167904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object 2"/>
          <p:cNvSpPr/>
          <p:nvPr/>
        </p:nvSpPr>
        <p:spPr>
          <a:xfrm>
            <a:off x="10937520" y="866880"/>
            <a:ext cx="2689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32" strike="noStrike">
                <a:solidFill>
                  <a:srgbClr val="1c7cdb"/>
                </a:solidFill>
                <a:latin typeface="Arial"/>
              </a:rPr>
              <a:t>28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object 3"/>
          <p:cNvSpPr/>
          <p:nvPr/>
        </p:nvSpPr>
        <p:spPr>
          <a:xfrm>
            <a:off x="848880" y="4064400"/>
            <a:ext cx="889596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41200" indent="-228600">
              <a:lnSpc>
                <a:spcPct val="100000"/>
              </a:lnSpc>
              <a:spcBef>
                <a:spcPts val="99"/>
              </a:spcBef>
              <a:buClr>
                <a:srgbClr val="292929"/>
              </a:buClr>
              <a:buFont typeface="Symbol" charset="2"/>
              <a:buChar char=""/>
              <a:tabLst>
                <a:tab algn="l" pos="241200"/>
              </a:tabLst>
            </a:pP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From</a:t>
            </a:r>
            <a:r>
              <a:rPr b="0" lang="en-IN" sz="1800" spc="-7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6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picture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given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above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you</a:t>
            </a:r>
            <a:r>
              <a:rPr b="0" lang="en-IN" sz="1800" spc="-5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80" strike="noStrike">
                <a:solidFill>
                  <a:srgbClr val="292929"/>
                </a:solidFill>
                <a:latin typeface="Arial"/>
              </a:rPr>
              <a:t>can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92" strike="noStrike">
                <a:solidFill>
                  <a:srgbClr val="292929"/>
                </a:solidFill>
                <a:latin typeface="Arial"/>
              </a:rPr>
              <a:t>see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that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first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72" strike="noStrike">
                <a:solidFill>
                  <a:srgbClr val="292929"/>
                </a:solidFill>
                <a:latin typeface="Arial"/>
              </a:rPr>
              <a:t>successful</a:t>
            </a:r>
            <a:r>
              <a:rPr b="0" lang="en-IN" sz="1800" spc="-5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ground</a:t>
            </a:r>
            <a:r>
              <a:rPr b="0" lang="en-IN" sz="1800" spc="-6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pad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72" strike="noStrike">
                <a:solidFill>
                  <a:srgbClr val="292929"/>
                </a:solidFill>
                <a:latin typeface="Arial"/>
              </a:rPr>
              <a:t>was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in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52" strike="noStrike">
                <a:solidFill>
                  <a:srgbClr val="292929"/>
                </a:solidFill>
                <a:latin typeface="Arial"/>
              </a:rPr>
              <a:t>22 </a:t>
            </a:r>
            <a:r>
              <a:rPr b="0" lang="en-IN" sz="1800" spc="-60" strike="noStrike">
                <a:solidFill>
                  <a:srgbClr val="292929"/>
                </a:solidFill>
                <a:latin typeface="Arial"/>
              </a:rPr>
              <a:t>December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2015.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959112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-1" strike="noStrike">
                <a:solidFill>
                  <a:srgbClr val="0a48ca"/>
                </a:solidFill>
                <a:latin typeface="Arial"/>
              </a:rPr>
              <a:t>First</a:t>
            </a:r>
            <a:r>
              <a:rPr b="0" lang="en-IN" sz="3700" spc="-185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77" strike="noStrike">
                <a:solidFill>
                  <a:srgbClr val="0a48ca"/>
                </a:solidFill>
                <a:latin typeface="Arial"/>
              </a:rPr>
              <a:t>Successful</a:t>
            </a:r>
            <a:r>
              <a:rPr b="0" lang="en-IN" sz="3700" spc="-80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86" strike="noStrike">
                <a:solidFill>
                  <a:srgbClr val="0a48ca"/>
                </a:solidFill>
                <a:latin typeface="Arial"/>
              </a:rPr>
              <a:t>Ground</a:t>
            </a:r>
            <a:r>
              <a:rPr b="0" lang="en-IN" sz="3700" spc="-137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55" strike="noStrike">
                <a:solidFill>
                  <a:srgbClr val="0a48ca"/>
                </a:solidFill>
                <a:latin typeface="Arial"/>
              </a:rPr>
              <a:t>Landing</a:t>
            </a:r>
            <a:r>
              <a:rPr b="0" lang="en-IN" sz="3700" spc="-126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35" strike="noStrike">
                <a:solidFill>
                  <a:srgbClr val="0a48ca"/>
                </a:solidFill>
                <a:latin typeface="Arial"/>
              </a:rPr>
              <a:t>Date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10" name="object 5"/>
          <p:cNvGrpSpPr/>
          <p:nvPr/>
        </p:nvGrpSpPr>
        <p:grpSpPr>
          <a:xfrm>
            <a:off x="642960" y="1530000"/>
            <a:ext cx="11065680" cy="2630160"/>
            <a:chOff x="642960" y="1530000"/>
            <a:chExt cx="11065680" cy="2630160"/>
          </a:xfrm>
        </p:grpSpPr>
        <p:pic>
          <p:nvPicPr>
            <p:cNvPr id="311" name="object 6" descr=""/>
            <p:cNvPicPr/>
            <p:nvPr/>
          </p:nvPicPr>
          <p:blipFill>
            <a:blip r:embed="rId1"/>
            <a:stretch/>
          </p:blipFill>
          <p:spPr>
            <a:xfrm>
              <a:off x="642960" y="1530000"/>
              <a:ext cx="11065680" cy="26301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12" name="object 7" descr=""/>
            <p:cNvPicPr/>
            <p:nvPr/>
          </p:nvPicPr>
          <p:blipFill>
            <a:blip r:embed="rId2"/>
            <a:stretch/>
          </p:blipFill>
          <p:spPr>
            <a:xfrm>
              <a:off x="838080" y="1725120"/>
              <a:ext cx="10515240" cy="208008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object 2"/>
          <p:cNvSpPr/>
          <p:nvPr/>
        </p:nvSpPr>
        <p:spPr>
          <a:xfrm>
            <a:off x="10937520" y="885960"/>
            <a:ext cx="2689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38" strike="noStrike">
                <a:solidFill>
                  <a:srgbClr val="1c7cdb"/>
                </a:solidFill>
                <a:latin typeface="Arial"/>
              </a:rPr>
              <a:t>29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object 3"/>
          <p:cNvSpPr/>
          <p:nvPr/>
        </p:nvSpPr>
        <p:spPr>
          <a:xfrm>
            <a:off x="848880" y="3902040"/>
            <a:ext cx="9327240" cy="241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40840" indent="-227880">
              <a:lnSpc>
                <a:spcPct val="100000"/>
              </a:lnSpc>
              <a:spcBef>
                <a:spcPts val="99"/>
              </a:spcBef>
              <a:buClr>
                <a:srgbClr val="292929"/>
              </a:buClr>
              <a:buFont typeface="Symbol" charset="2"/>
              <a:buChar char=""/>
              <a:tabLst>
                <a:tab algn="l" pos="240840"/>
              </a:tabLst>
            </a:pP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It</a:t>
            </a:r>
            <a:r>
              <a:rPr b="0" lang="en-IN" sz="1800" spc="-7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55" strike="noStrike">
                <a:solidFill>
                  <a:srgbClr val="292929"/>
                </a:solidFill>
                <a:latin typeface="Arial"/>
              </a:rPr>
              <a:t>appears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that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there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only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77" strike="noStrike">
                <a:solidFill>
                  <a:srgbClr val="292929"/>
                </a:solidFill>
                <a:latin typeface="Arial"/>
              </a:rPr>
              <a:t>4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Boosters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with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a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payload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14" strike="noStrike">
                <a:solidFill>
                  <a:srgbClr val="292929"/>
                </a:solidFill>
                <a:latin typeface="Arial"/>
              </a:rPr>
              <a:t>mass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between</a:t>
            </a:r>
            <a:r>
              <a:rPr b="0" lang="en-IN" sz="1800" spc="-1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77" strike="noStrike">
                <a:solidFill>
                  <a:srgbClr val="292929"/>
                </a:solidFill>
                <a:latin typeface="Arial"/>
              </a:rPr>
              <a:t>4000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and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77" strike="noStrike">
                <a:solidFill>
                  <a:srgbClr val="292929"/>
                </a:solidFill>
                <a:latin typeface="Arial"/>
              </a:rPr>
              <a:t>6000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they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are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40840" indent="-227880">
              <a:lnSpc>
                <a:spcPct val="100000"/>
              </a:lnSpc>
              <a:spcBef>
                <a:spcPts val="1400"/>
              </a:spcBef>
              <a:buClr>
                <a:srgbClr val="292929"/>
              </a:buClr>
              <a:buFont typeface="Symbol" charset="2"/>
              <a:buChar char=""/>
              <a:tabLst>
                <a:tab algn="l" pos="240840"/>
              </a:tabLst>
            </a:pP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F9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82" strike="noStrike">
                <a:solidFill>
                  <a:srgbClr val="292929"/>
                </a:solidFill>
                <a:latin typeface="Arial"/>
              </a:rPr>
              <a:t>FT</a:t>
            </a:r>
            <a:r>
              <a:rPr b="0" lang="en-IN" sz="1800" spc="29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B1022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40840" indent="-227880">
              <a:lnSpc>
                <a:spcPct val="100000"/>
              </a:lnSpc>
              <a:spcBef>
                <a:spcPts val="1395"/>
              </a:spcBef>
              <a:buClr>
                <a:srgbClr val="292929"/>
              </a:buClr>
              <a:buFont typeface="Symbol" charset="2"/>
              <a:buChar char=""/>
              <a:tabLst>
                <a:tab algn="l" pos="240840"/>
              </a:tabLst>
            </a:pP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F9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82" strike="noStrike">
                <a:solidFill>
                  <a:srgbClr val="292929"/>
                </a:solidFill>
                <a:latin typeface="Arial"/>
              </a:rPr>
              <a:t>FT</a:t>
            </a:r>
            <a:r>
              <a:rPr b="0" lang="en-IN" sz="1800" spc="29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B1026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40840" indent="-227880">
              <a:lnSpc>
                <a:spcPct val="100000"/>
              </a:lnSpc>
              <a:spcBef>
                <a:spcPts val="1406"/>
              </a:spcBef>
              <a:buClr>
                <a:srgbClr val="292929"/>
              </a:buClr>
              <a:buFont typeface="Symbol" charset="2"/>
              <a:buChar char=""/>
              <a:tabLst>
                <a:tab algn="l" pos="240840"/>
              </a:tabLst>
            </a:pP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F9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82" strike="noStrike">
                <a:solidFill>
                  <a:srgbClr val="292929"/>
                </a:solidFill>
                <a:latin typeface="Arial"/>
              </a:rPr>
              <a:t>FT</a:t>
            </a:r>
            <a:r>
              <a:rPr b="0" lang="en-IN" sz="1800" spc="29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B1021.2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40840" indent="-227880">
              <a:lnSpc>
                <a:spcPct val="100000"/>
              </a:lnSpc>
              <a:spcBef>
                <a:spcPts val="1774"/>
              </a:spcBef>
              <a:buClr>
                <a:srgbClr val="292929"/>
              </a:buClr>
              <a:buFont typeface="Symbol" charset="2"/>
              <a:buChar char=""/>
              <a:tabLst>
                <a:tab algn="l" pos="240840"/>
              </a:tabLst>
            </a:pP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F9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82" strike="noStrike">
                <a:solidFill>
                  <a:srgbClr val="292929"/>
                </a:solidFill>
                <a:latin typeface="Arial"/>
              </a:rPr>
              <a:t>FT</a:t>
            </a:r>
            <a:r>
              <a:rPr b="0" lang="en-IN" sz="1800" spc="29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B1031.2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100108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2500" spc="-114" strike="noStrike">
                <a:solidFill>
                  <a:srgbClr val="0a48ca"/>
                </a:solidFill>
                <a:latin typeface="Arial"/>
              </a:rPr>
              <a:t>Successful</a:t>
            </a:r>
            <a:r>
              <a:rPr b="0" lang="en-IN" sz="2500" spc="-41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2500" spc="-32" strike="noStrike">
                <a:solidFill>
                  <a:srgbClr val="0a48ca"/>
                </a:solidFill>
                <a:latin typeface="Arial"/>
              </a:rPr>
              <a:t>Drone</a:t>
            </a:r>
            <a:r>
              <a:rPr b="0" lang="en-IN" sz="2500" spc="-75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2500" spc="-52" strike="noStrike">
                <a:solidFill>
                  <a:srgbClr val="0a48ca"/>
                </a:solidFill>
                <a:latin typeface="Arial"/>
              </a:rPr>
              <a:t>Ship</a:t>
            </a:r>
            <a:r>
              <a:rPr b="0" lang="en-IN" sz="2500" spc="-60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2500" spc="-26" strike="noStrike">
                <a:solidFill>
                  <a:srgbClr val="0a48ca"/>
                </a:solidFill>
                <a:latin typeface="Arial"/>
              </a:rPr>
              <a:t>Landing</a:t>
            </a:r>
            <a:r>
              <a:rPr b="0" lang="en-IN" sz="2500" spc="-55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2500" spc="-1" strike="noStrike">
                <a:solidFill>
                  <a:srgbClr val="0a48ca"/>
                </a:solidFill>
                <a:latin typeface="Arial"/>
              </a:rPr>
              <a:t>with</a:t>
            </a:r>
            <a:r>
              <a:rPr b="0" lang="en-IN" sz="2500" spc="-66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2500" spc="-86" strike="noStrike">
                <a:solidFill>
                  <a:srgbClr val="0a48ca"/>
                </a:solidFill>
                <a:latin typeface="Arial"/>
              </a:rPr>
              <a:t>Payload</a:t>
            </a:r>
            <a:r>
              <a:rPr b="0" lang="en-IN" sz="2500" spc="-66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2500" spc="-41" strike="noStrike">
                <a:solidFill>
                  <a:srgbClr val="0a48ca"/>
                </a:solidFill>
                <a:latin typeface="Arial"/>
              </a:rPr>
              <a:t>between</a:t>
            </a:r>
            <a:r>
              <a:rPr b="0" lang="en-IN" sz="2500" spc="-55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2500" spc="109" strike="noStrike">
                <a:solidFill>
                  <a:srgbClr val="0a48ca"/>
                </a:solidFill>
                <a:latin typeface="Arial"/>
              </a:rPr>
              <a:t>4000</a:t>
            </a:r>
            <a:r>
              <a:rPr b="0" lang="en-IN" sz="2500" spc="-66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2500" spc="-12" strike="noStrike">
                <a:solidFill>
                  <a:srgbClr val="0a48ca"/>
                </a:solidFill>
                <a:latin typeface="Arial"/>
              </a:rPr>
              <a:t>and</a:t>
            </a:r>
            <a:r>
              <a:rPr b="0" lang="en-IN" sz="2500" spc="-75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2500" spc="89" strike="noStrike">
                <a:solidFill>
                  <a:srgbClr val="0a48ca"/>
                </a:solidFill>
                <a:latin typeface="Arial"/>
              </a:rPr>
              <a:t>6000</a:t>
            </a:r>
            <a:endParaRPr b="0" lang="en-IN" sz="25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16" name="object 5"/>
          <p:cNvGrpSpPr/>
          <p:nvPr/>
        </p:nvGrpSpPr>
        <p:grpSpPr>
          <a:xfrm>
            <a:off x="574560" y="1037880"/>
            <a:ext cx="10922040" cy="3054240"/>
            <a:chOff x="574560" y="1037880"/>
            <a:chExt cx="10922040" cy="3054240"/>
          </a:xfrm>
        </p:grpSpPr>
        <p:pic>
          <p:nvPicPr>
            <p:cNvPr id="317" name="object 6" descr=""/>
            <p:cNvPicPr/>
            <p:nvPr/>
          </p:nvPicPr>
          <p:blipFill>
            <a:blip r:embed="rId1"/>
            <a:stretch/>
          </p:blipFill>
          <p:spPr>
            <a:xfrm>
              <a:off x="574560" y="1037880"/>
              <a:ext cx="10922040" cy="3054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18" name="object 7" descr=""/>
            <p:cNvPicPr/>
            <p:nvPr/>
          </p:nvPicPr>
          <p:blipFill>
            <a:blip r:embed="rId2"/>
            <a:stretch/>
          </p:blipFill>
          <p:spPr>
            <a:xfrm>
              <a:off x="769680" y="1233000"/>
              <a:ext cx="10371960" cy="250344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object 2"/>
          <p:cNvSpPr/>
          <p:nvPr/>
        </p:nvSpPr>
        <p:spPr>
          <a:xfrm>
            <a:off x="11059560" y="740160"/>
            <a:ext cx="14760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18" strike="noStrike">
                <a:solidFill>
                  <a:srgbClr val="1c7cdb"/>
                </a:solidFill>
                <a:latin typeface="Arial"/>
              </a:rPr>
              <a:t>3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object 3"/>
          <p:cNvSpPr/>
          <p:nvPr/>
        </p:nvSpPr>
        <p:spPr>
          <a:xfrm>
            <a:off x="848880" y="1557360"/>
            <a:ext cx="10311120" cy="464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0440" bIns="0" anchor="t">
            <a:spAutoFit/>
          </a:bodyPr>
          <a:p>
            <a:pPr marL="12600">
              <a:lnSpc>
                <a:spcPct val="100000"/>
              </a:lnSpc>
              <a:spcBef>
                <a:spcPts val="1500"/>
              </a:spcBef>
            </a:pPr>
            <a:r>
              <a:rPr b="1" lang="en-IN" sz="1800" spc="-100" strike="noStrike" u="sng">
                <a:solidFill>
                  <a:srgbClr val="292929"/>
                </a:solidFill>
                <a:uFillTx/>
                <a:latin typeface="Arial"/>
              </a:rPr>
              <a:t>• </a:t>
            </a:r>
            <a:r>
              <a:rPr b="1" lang="en-IN" sz="1800" spc="-100" strike="noStrike" u="sng">
                <a:solidFill>
                  <a:srgbClr val="292929"/>
                </a:solidFill>
                <a:uFillTx/>
                <a:latin typeface="Arial"/>
              </a:rPr>
              <a:t>Summary of methodologies: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00"/>
              </a:spcBef>
            </a:pPr>
            <a:r>
              <a:rPr b="0" lang="en-IN" sz="1800" spc="-100" strike="noStrike">
                <a:solidFill>
                  <a:srgbClr val="292929"/>
                </a:solidFill>
                <a:latin typeface="Arial"/>
              </a:rPr>
              <a:t>• </a:t>
            </a:r>
            <a:r>
              <a:rPr b="0" lang="en-IN" sz="1800" spc="-100" strike="noStrike">
                <a:solidFill>
                  <a:srgbClr val="292929"/>
                </a:solidFill>
                <a:latin typeface="Arial"/>
              </a:rPr>
              <a:t>Data Collection using Web scraping and REST API queries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00"/>
              </a:spcBef>
            </a:pPr>
            <a:r>
              <a:rPr b="0" lang="en-IN" sz="1800" spc="-100" strike="noStrike">
                <a:solidFill>
                  <a:srgbClr val="292929"/>
                </a:solidFill>
                <a:latin typeface="Arial"/>
              </a:rPr>
              <a:t>• </a:t>
            </a:r>
            <a:r>
              <a:rPr b="0" lang="en-IN" sz="1800" spc="-100" strike="noStrike">
                <a:solidFill>
                  <a:srgbClr val="292929"/>
                </a:solidFill>
                <a:latin typeface="Arial"/>
              </a:rPr>
              <a:t>Data Wrangling to Classify Launches based on Success and transform  data into standardized numeric form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00"/>
              </a:spcBef>
            </a:pPr>
            <a:r>
              <a:rPr b="0" lang="en-IN" sz="1800" spc="-100" strike="noStrike">
                <a:solidFill>
                  <a:srgbClr val="292929"/>
                </a:solidFill>
                <a:latin typeface="Arial"/>
              </a:rPr>
              <a:t>• </a:t>
            </a:r>
            <a:r>
              <a:rPr b="0" lang="en-IN" sz="1800" spc="-100" strike="noStrike">
                <a:solidFill>
                  <a:srgbClr val="292929"/>
                </a:solidFill>
                <a:latin typeface="Arial"/>
              </a:rPr>
              <a:t>Exploratory Data Analysis using SQL and Visualization packages for  Python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00"/>
              </a:spcBef>
            </a:pPr>
            <a:r>
              <a:rPr b="0" lang="en-IN" sz="1800" spc="-100" strike="noStrike">
                <a:solidFill>
                  <a:srgbClr val="292929"/>
                </a:solidFill>
                <a:latin typeface="Arial"/>
              </a:rPr>
              <a:t>• </a:t>
            </a:r>
            <a:r>
              <a:rPr b="0" lang="en-IN" sz="1800" spc="-100" strike="noStrike">
                <a:solidFill>
                  <a:srgbClr val="292929"/>
                </a:solidFill>
                <a:latin typeface="Arial"/>
              </a:rPr>
              <a:t>Interactive Plotly Web App to visualize payload and success launch  data at each Launch Site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00"/>
              </a:spcBef>
            </a:pPr>
            <a:r>
              <a:rPr b="0" lang="en-IN" sz="1800" spc="-100" strike="noStrike">
                <a:solidFill>
                  <a:srgbClr val="292929"/>
                </a:solidFill>
                <a:latin typeface="Arial"/>
              </a:rPr>
              <a:t>• </a:t>
            </a:r>
            <a:r>
              <a:rPr b="0" lang="en-IN" sz="1800" spc="-100" strike="noStrike">
                <a:solidFill>
                  <a:srgbClr val="292929"/>
                </a:solidFill>
                <a:latin typeface="Arial"/>
              </a:rPr>
              <a:t>Exploring Launch Sites using interactive Folium Maps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00"/>
              </a:spcBef>
            </a:pPr>
            <a:r>
              <a:rPr b="0" lang="en-IN" sz="1800" spc="-100" strike="noStrike">
                <a:solidFill>
                  <a:srgbClr val="292929"/>
                </a:solidFill>
                <a:latin typeface="Arial"/>
              </a:rPr>
              <a:t>• </a:t>
            </a:r>
            <a:r>
              <a:rPr b="0" lang="en-IN" sz="1800" spc="-100" strike="noStrike">
                <a:solidFill>
                  <a:srgbClr val="292929"/>
                </a:solidFill>
                <a:latin typeface="Arial"/>
              </a:rPr>
              <a:t>Predictive analysis for classification of Rocket Landing Success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00"/>
              </a:spcBef>
            </a:pPr>
            <a:r>
              <a:rPr b="1" lang="en-IN" sz="1800" spc="-100" strike="noStrike" u="sng">
                <a:solidFill>
                  <a:srgbClr val="292929"/>
                </a:solidFill>
                <a:uFillTx/>
                <a:latin typeface="Arial"/>
              </a:rPr>
              <a:t>• </a:t>
            </a:r>
            <a:r>
              <a:rPr b="1" lang="en-IN" sz="1800" spc="-100" strike="noStrike" u="sng">
                <a:solidFill>
                  <a:srgbClr val="292929"/>
                </a:solidFill>
                <a:uFillTx/>
                <a:latin typeface="Arial"/>
              </a:rPr>
              <a:t>Summary of all results: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00"/>
              </a:spcBef>
            </a:pPr>
            <a:r>
              <a:rPr b="0" lang="en-IN" sz="1800" spc="-100" strike="noStrike">
                <a:solidFill>
                  <a:srgbClr val="292929"/>
                </a:solidFill>
                <a:latin typeface="Arial"/>
              </a:rPr>
              <a:t>• </a:t>
            </a:r>
            <a:r>
              <a:rPr b="0" lang="en-IN" sz="1800" spc="-100" strike="noStrike">
                <a:solidFill>
                  <a:srgbClr val="292929"/>
                </a:solidFill>
                <a:latin typeface="Arial"/>
              </a:rPr>
              <a:t>Exploratory Data Analysis Results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00"/>
              </a:spcBef>
            </a:pPr>
            <a:r>
              <a:rPr b="0" lang="en-IN" sz="1800" spc="-100" strike="noStrike">
                <a:solidFill>
                  <a:srgbClr val="292929"/>
                </a:solidFill>
                <a:latin typeface="Arial"/>
              </a:rPr>
              <a:t>• </a:t>
            </a:r>
            <a:r>
              <a:rPr b="0" lang="en-IN" sz="1800" spc="-100" strike="noStrike">
                <a:solidFill>
                  <a:srgbClr val="292929"/>
                </a:solidFill>
                <a:latin typeface="Arial"/>
              </a:rPr>
              <a:t>Predictive Analysis Results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100108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-145" strike="noStrike">
                <a:solidFill>
                  <a:srgbClr val="0a48ca"/>
                </a:solidFill>
                <a:latin typeface="Arial"/>
              </a:rPr>
              <a:t>Executive</a:t>
            </a:r>
            <a:r>
              <a:rPr b="0" lang="en-IN" sz="3700" spc="-72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82" strike="noStrike">
                <a:solidFill>
                  <a:srgbClr val="0a48ca"/>
                </a:solidFill>
                <a:latin typeface="Arial"/>
              </a:rPr>
              <a:t>Summary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object 2"/>
          <p:cNvSpPr/>
          <p:nvPr/>
        </p:nvSpPr>
        <p:spPr>
          <a:xfrm>
            <a:off x="10971000" y="872640"/>
            <a:ext cx="2689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32" strike="noStrike">
                <a:solidFill>
                  <a:srgbClr val="1c7cdb"/>
                </a:solidFill>
                <a:latin typeface="Arial"/>
              </a:rPr>
              <a:t>30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object 3"/>
          <p:cNvSpPr/>
          <p:nvPr/>
        </p:nvSpPr>
        <p:spPr>
          <a:xfrm>
            <a:off x="759960" y="3943080"/>
            <a:ext cx="943704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40840" indent="-227880">
              <a:lnSpc>
                <a:spcPct val="100000"/>
              </a:lnSpc>
              <a:spcBef>
                <a:spcPts val="99"/>
              </a:spcBef>
              <a:buClr>
                <a:srgbClr val="292929"/>
              </a:buClr>
              <a:buFont typeface="Symbol" charset="2"/>
              <a:buChar char=""/>
              <a:tabLst>
                <a:tab algn="l" pos="240840"/>
              </a:tabLst>
            </a:pPr>
            <a:r>
              <a:rPr b="0" lang="en-IN" sz="2000" spc="-114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20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35" strike="noStrike">
                <a:solidFill>
                  <a:srgbClr val="292929"/>
                </a:solidFill>
                <a:latin typeface="Arial"/>
              </a:rPr>
              <a:t>Above</a:t>
            </a:r>
            <a:r>
              <a:rPr b="0" lang="en-IN" sz="2000" spc="-6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292929"/>
                </a:solidFill>
                <a:latin typeface="Arial"/>
              </a:rPr>
              <a:t>picture</a:t>
            </a:r>
            <a:r>
              <a:rPr b="0" lang="en-IN" sz="2000" spc="-35" strike="noStrike">
                <a:solidFill>
                  <a:srgbClr val="292929"/>
                </a:solidFill>
                <a:latin typeface="Arial"/>
              </a:rPr>
              <a:t> show </a:t>
            </a:r>
            <a:r>
              <a:rPr b="0" lang="en-IN" sz="20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20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292929"/>
                </a:solidFill>
                <a:latin typeface="Arial"/>
              </a:rPr>
              <a:t>total</a:t>
            </a:r>
            <a:r>
              <a:rPr b="0" lang="en-IN" sz="20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35" strike="noStrike">
                <a:solidFill>
                  <a:srgbClr val="292929"/>
                </a:solidFill>
                <a:latin typeface="Arial"/>
              </a:rPr>
              <a:t>number</a:t>
            </a:r>
            <a:r>
              <a:rPr b="0" lang="en-IN" sz="2000" spc="-5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292929"/>
                </a:solidFill>
                <a:latin typeface="Arial"/>
              </a:rPr>
              <a:t>of</a:t>
            </a:r>
            <a:r>
              <a:rPr b="0" lang="en-IN" sz="20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92" strike="noStrike">
                <a:solidFill>
                  <a:srgbClr val="292929"/>
                </a:solidFill>
                <a:latin typeface="Arial"/>
              </a:rPr>
              <a:t>successful</a:t>
            </a:r>
            <a:r>
              <a:rPr b="0" lang="en-IN" sz="2000" spc="-4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292929"/>
                </a:solidFill>
                <a:latin typeface="Arial"/>
              </a:rPr>
              <a:t>and</a:t>
            </a:r>
            <a:r>
              <a:rPr b="0" lang="en-IN" sz="20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21" strike="noStrike">
                <a:solidFill>
                  <a:srgbClr val="292929"/>
                </a:solidFill>
                <a:latin typeface="Arial"/>
              </a:rPr>
              <a:t>failure</a:t>
            </a:r>
            <a:r>
              <a:rPr b="0" lang="en-IN" sz="2000" spc="-5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52" strike="noStrike">
                <a:solidFill>
                  <a:srgbClr val="292929"/>
                </a:solidFill>
                <a:latin typeface="Arial"/>
              </a:rPr>
              <a:t>mission</a:t>
            </a:r>
            <a:r>
              <a:rPr b="0" lang="en-IN" sz="20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12" strike="noStrike">
                <a:solidFill>
                  <a:srgbClr val="292929"/>
                </a:solidFill>
                <a:latin typeface="Arial"/>
              </a:rPr>
              <a:t>outcomes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848880" y="315360"/>
            <a:ext cx="1085112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100" spc="-26" strike="noStrike">
                <a:solidFill>
                  <a:srgbClr val="0a48ca"/>
                </a:solidFill>
                <a:latin typeface="Arial"/>
              </a:rPr>
              <a:t>Total</a:t>
            </a:r>
            <a:r>
              <a:rPr b="0" lang="en-IN" sz="3100" spc="-137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100" spc="-75" strike="noStrike">
                <a:solidFill>
                  <a:srgbClr val="0a48ca"/>
                </a:solidFill>
                <a:latin typeface="Arial"/>
              </a:rPr>
              <a:t>Number</a:t>
            </a:r>
            <a:r>
              <a:rPr b="0" lang="en-IN" sz="3100" spc="-106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100" spc="-1" strike="noStrike">
                <a:solidFill>
                  <a:srgbClr val="0a48ca"/>
                </a:solidFill>
                <a:latin typeface="Arial"/>
              </a:rPr>
              <a:t>of</a:t>
            </a:r>
            <a:r>
              <a:rPr b="0" lang="en-IN" sz="3100" spc="-131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100" spc="-140" strike="noStrike">
                <a:solidFill>
                  <a:srgbClr val="0a48ca"/>
                </a:solidFill>
                <a:latin typeface="Arial"/>
              </a:rPr>
              <a:t>Successful</a:t>
            </a:r>
            <a:r>
              <a:rPr b="0" lang="en-IN" sz="3100" spc="-75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100" spc="-1" strike="noStrike">
                <a:solidFill>
                  <a:srgbClr val="0a48ca"/>
                </a:solidFill>
                <a:latin typeface="Arial"/>
              </a:rPr>
              <a:t>and</a:t>
            </a:r>
            <a:r>
              <a:rPr b="0" lang="en-IN" sz="3100" spc="-120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100" spc="-60" strike="noStrike">
                <a:solidFill>
                  <a:srgbClr val="0a48ca"/>
                </a:solidFill>
                <a:latin typeface="Arial"/>
              </a:rPr>
              <a:t>Failure</a:t>
            </a:r>
            <a:r>
              <a:rPr b="0" lang="en-IN" sz="3100" spc="-80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100" spc="-52" strike="noStrike">
                <a:solidFill>
                  <a:srgbClr val="0a48ca"/>
                </a:solidFill>
                <a:latin typeface="Arial"/>
              </a:rPr>
              <a:t>Mission</a:t>
            </a:r>
            <a:r>
              <a:rPr b="0" lang="en-IN" sz="3100" spc="-97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100" spc="-66" strike="noStrike">
                <a:solidFill>
                  <a:srgbClr val="0a48ca"/>
                </a:solidFill>
                <a:latin typeface="Arial"/>
              </a:rPr>
              <a:t>Outcomes</a:t>
            </a:r>
            <a:endParaRPr b="0" lang="en-IN" sz="31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22" name="object 5"/>
          <p:cNvGrpSpPr/>
          <p:nvPr/>
        </p:nvGrpSpPr>
        <p:grpSpPr>
          <a:xfrm>
            <a:off x="574560" y="1306080"/>
            <a:ext cx="11098800" cy="2612160"/>
            <a:chOff x="574560" y="1306080"/>
            <a:chExt cx="11098800" cy="2612160"/>
          </a:xfrm>
        </p:grpSpPr>
        <p:pic>
          <p:nvPicPr>
            <p:cNvPr id="323" name="object 6" descr=""/>
            <p:cNvPicPr/>
            <p:nvPr/>
          </p:nvPicPr>
          <p:blipFill>
            <a:blip r:embed="rId1"/>
            <a:stretch/>
          </p:blipFill>
          <p:spPr>
            <a:xfrm>
              <a:off x="574560" y="1306080"/>
              <a:ext cx="11098800" cy="26121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24" name="object 7" descr=""/>
            <p:cNvPicPr/>
            <p:nvPr/>
          </p:nvPicPr>
          <p:blipFill>
            <a:blip r:embed="rId2"/>
            <a:stretch/>
          </p:blipFill>
          <p:spPr>
            <a:xfrm>
              <a:off x="769680" y="1501200"/>
              <a:ext cx="10548720" cy="206172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object 2"/>
          <p:cNvSpPr/>
          <p:nvPr/>
        </p:nvSpPr>
        <p:spPr>
          <a:xfrm>
            <a:off x="848880" y="5602320"/>
            <a:ext cx="1051920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40840" indent="-227880">
              <a:lnSpc>
                <a:spcPct val="100000"/>
              </a:lnSpc>
              <a:spcBef>
                <a:spcPts val="99"/>
              </a:spcBef>
              <a:buClr>
                <a:srgbClr val="292929"/>
              </a:buClr>
              <a:buFont typeface="Symbol" charset="2"/>
              <a:buChar char=""/>
              <a:tabLst>
                <a:tab algn="l" pos="240840"/>
              </a:tabLst>
            </a:pP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From</a:t>
            </a:r>
            <a:r>
              <a:rPr b="0" lang="en-IN" sz="1800" spc="-7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above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picture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49" strike="noStrike">
                <a:solidFill>
                  <a:srgbClr val="292929"/>
                </a:solidFill>
                <a:latin typeface="Arial"/>
              </a:rPr>
              <a:t>it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60" strike="noStrike">
                <a:solidFill>
                  <a:srgbClr val="292929"/>
                </a:solidFill>
                <a:latin typeface="Arial"/>
              </a:rPr>
              <a:t>shows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that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77" strike="noStrike">
                <a:solidFill>
                  <a:srgbClr val="292929"/>
                </a:solidFill>
                <a:latin typeface="Arial"/>
              </a:rPr>
              <a:t>12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boosters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66" strike="noStrike">
                <a:solidFill>
                  <a:srgbClr val="292929"/>
                </a:solidFill>
                <a:latin typeface="Arial"/>
              </a:rPr>
              <a:t>have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carried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75" strike="noStrike">
                <a:solidFill>
                  <a:srgbClr val="292929"/>
                </a:solidFill>
                <a:latin typeface="Arial"/>
              </a:rPr>
              <a:t>maximum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payload </a:t>
            </a:r>
            <a:r>
              <a:rPr b="0" lang="en-IN" sz="1800" spc="-114" strike="noStrike">
                <a:solidFill>
                  <a:srgbClr val="292929"/>
                </a:solidFill>
                <a:latin typeface="Arial"/>
              </a:rPr>
              <a:t>mass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of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77" strike="noStrike">
                <a:solidFill>
                  <a:srgbClr val="292929"/>
                </a:solidFill>
                <a:latin typeface="Arial"/>
              </a:rPr>
              <a:t>15600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kg.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1055592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ts val="4065"/>
              </a:lnSpc>
              <a:spcBef>
                <a:spcPts val="96"/>
              </a:spcBef>
              <a:buNone/>
              <a:tabLst>
                <a:tab algn="l" pos="4648680"/>
              </a:tabLst>
            </a:pPr>
            <a:r>
              <a:rPr b="0" lang="en-IN" sz="3700" spc="-75" strike="noStrike">
                <a:solidFill>
                  <a:srgbClr val="0a48ca"/>
                </a:solidFill>
                <a:latin typeface="Arial"/>
              </a:rPr>
              <a:t>Boosters</a:t>
            </a:r>
            <a:r>
              <a:rPr b="0" lang="en-IN" sz="3700" spc="-177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14" strike="noStrike">
                <a:solidFill>
                  <a:srgbClr val="0a48ca"/>
                </a:solidFill>
                <a:latin typeface="Arial"/>
              </a:rPr>
              <a:t>That</a:t>
            </a:r>
            <a:r>
              <a:rPr b="0" lang="en-IN" sz="3700" spc="-140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2" strike="noStrike">
                <a:solidFill>
                  <a:srgbClr val="0a48ca"/>
                </a:solidFill>
                <a:latin typeface="Arial"/>
              </a:rPr>
              <a:t>Carried</a:t>
            </a:r>
            <a:r>
              <a:rPr b="0" lang="en-IN" sz="3700" spc="-1" strike="noStrike">
                <a:solidFill>
                  <a:srgbClr val="0a48ca"/>
                </a:solidFill>
                <a:latin typeface="Arial"/>
              </a:rPr>
              <a:t>	</a:t>
            </a:r>
            <a:r>
              <a:rPr b="0" lang="en-IN" sz="3700" spc="-1" strike="noStrike">
                <a:solidFill>
                  <a:srgbClr val="0a48ca"/>
                </a:solidFill>
                <a:latin typeface="Arial"/>
              </a:rPr>
              <a:t>the</a:t>
            </a:r>
            <a:r>
              <a:rPr b="0" lang="en-IN" sz="3700" spc="-106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40" strike="noStrike">
                <a:solidFill>
                  <a:srgbClr val="0a48ca"/>
                </a:solidFill>
                <a:latin typeface="Arial"/>
              </a:rPr>
              <a:t>Maximum</a:t>
            </a:r>
            <a:r>
              <a:rPr b="0" lang="en-IN" sz="3700" spc="-72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26" strike="noStrike">
                <a:solidFill>
                  <a:srgbClr val="0a48ca"/>
                </a:solidFill>
                <a:latin typeface="Arial"/>
              </a:rPr>
              <a:t>Payload</a:t>
            </a:r>
            <a:r>
              <a:rPr b="0" lang="en-IN" sz="3700" spc="-97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21" strike="noStrike">
                <a:solidFill>
                  <a:srgbClr val="0a48ca"/>
                </a:solidFill>
                <a:latin typeface="Arial"/>
              </a:rPr>
              <a:t>Mass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  <a:p>
            <a:pPr marL="12600" indent="0" algn="r">
              <a:lnSpc>
                <a:spcPts val="1545"/>
              </a:lnSpc>
              <a:buNone/>
              <a:tabLst>
                <a:tab algn="l" pos="4648680"/>
              </a:tabLst>
            </a:pPr>
            <a:r>
              <a:rPr b="0" lang="en-IN" sz="1600" spc="38" strike="noStrike">
                <a:solidFill>
                  <a:srgbClr val="1c7cdb"/>
                </a:solidFill>
                <a:latin typeface="Arial"/>
              </a:rPr>
              <a:t>31</a:t>
            </a:r>
            <a:endParaRPr b="0" lang="en-IN" sz="16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27" name="object 4"/>
          <p:cNvGrpSpPr/>
          <p:nvPr/>
        </p:nvGrpSpPr>
        <p:grpSpPr>
          <a:xfrm>
            <a:off x="885600" y="1332000"/>
            <a:ext cx="10952640" cy="4476960"/>
            <a:chOff x="885600" y="1332000"/>
            <a:chExt cx="10952640" cy="4476960"/>
          </a:xfrm>
        </p:grpSpPr>
        <p:pic>
          <p:nvPicPr>
            <p:cNvPr id="328" name="object 5" descr=""/>
            <p:cNvPicPr/>
            <p:nvPr/>
          </p:nvPicPr>
          <p:blipFill>
            <a:blip r:embed="rId1"/>
            <a:stretch/>
          </p:blipFill>
          <p:spPr>
            <a:xfrm>
              <a:off x="885600" y="1332000"/>
              <a:ext cx="10952640" cy="4476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29" name="object 6" descr=""/>
            <p:cNvPicPr/>
            <p:nvPr/>
          </p:nvPicPr>
          <p:blipFill>
            <a:blip r:embed="rId2"/>
            <a:stretch/>
          </p:blipFill>
          <p:spPr>
            <a:xfrm>
              <a:off x="1080360" y="1527120"/>
              <a:ext cx="10402560" cy="392688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object 2"/>
          <p:cNvSpPr/>
          <p:nvPr/>
        </p:nvSpPr>
        <p:spPr>
          <a:xfrm>
            <a:off x="10996560" y="866880"/>
            <a:ext cx="2689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32" strike="noStrike">
                <a:solidFill>
                  <a:srgbClr val="1c7cdb"/>
                </a:solidFill>
                <a:latin typeface="Arial"/>
              </a:rPr>
              <a:t>32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object 3"/>
          <p:cNvSpPr/>
          <p:nvPr/>
        </p:nvSpPr>
        <p:spPr>
          <a:xfrm>
            <a:off x="848880" y="4308480"/>
            <a:ext cx="479268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24360" indent="-311760">
              <a:lnSpc>
                <a:spcPct val="100000"/>
              </a:lnSpc>
              <a:spcBef>
                <a:spcPts val="99"/>
              </a:spcBef>
              <a:buClr>
                <a:srgbClr val="292929"/>
              </a:buClr>
              <a:buSzPct val="122000"/>
              <a:buFont typeface="Symbol" charset="2"/>
              <a:buChar char=""/>
              <a:tabLst>
                <a:tab algn="l" pos="324360"/>
                <a:tab algn="l" pos="4417200"/>
              </a:tabLst>
            </a:pPr>
            <a:r>
              <a:rPr b="0" lang="en-IN" sz="1800" spc="77" strike="noStrike">
                <a:solidFill>
                  <a:srgbClr val="292929"/>
                </a:solidFill>
                <a:latin typeface="Arial"/>
              </a:rPr>
              <a:t>2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boosters</a:t>
            </a:r>
            <a:r>
              <a:rPr b="0" lang="en-IN" sz="1800" spc="-7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1" lang="en-IN" sz="1800" spc="-1" strike="noStrike">
                <a:solidFill>
                  <a:srgbClr val="292929"/>
                </a:solidFill>
                <a:latin typeface="Arial"/>
              </a:rPr>
              <a:t>F9</a:t>
            </a:r>
            <a:r>
              <a:rPr b="1" lang="en-IN" sz="1800" spc="-5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1" lang="en-IN" sz="1800" spc="-100" strike="noStrike">
                <a:solidFill>
                  <a:srgbClr val="292929"/>
                </a:solidFill>
                <a:latin typeface="Arial"/>
              </a:rPr>
              <a:t>v1.1B1012_CCAFS</a:t>
            </a:r>
            <a:r>
              <a:rPr b="1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1" lang="en-IN" sz="1800" spc="-165" strike="noStrike">
                <a:solidFill>
                  <a:srgbClr val="292929"/>
                </a:solidFill>
                <a:latin typeface="Arial"/>
              </a:rPr>
              <a:t>LC-</a:t>
            </a:r>
            <a:r>
              <a:rPr b="1" lang="en-IN" sz="1800" spc="32" strike="noStrike">
                <a:solidFill>
                  <a:srgbClr val="292929"/>
                </a:solidFill>
                <a:latin typeface="Arial"/>
              </a:rPr>
              <a:t>40</a:t>
            </a:r>
            <a:r>
              <a:rPr b="1" lang="en-IN" sz="1800" spc="-1" strike="noStrike">
                <a:solidFill>
                  <a:srgbClr val="292929"/>
                </a:solidFill>
                <a:latin typeface="Arial"/>
              </a:rPr>
              <a:t>	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and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object 4"/>
          <p:cNvSpPr/>
          <p:nvPr/>
        </p:nvSpPr>
        <p:spPr>
          <a:xfrm>
            <a:off x="5817960" y="4308480"/>
            <a:ext cx="275112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1800" spc="-26" strike="noStrike">
                <a:solidFill>
                  <a:srgbClr val="292929"/>
                </a:solidFill>
                <a:latin typeface="Arial"/>
              </a:rPr>
              <a:t>F9v1.1B1015</a:t>
            </a:r>
            <a:r>
              <a:rPr b="1" lang="en-IN" sz="1800" spc="9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1" lang="en-IN" sz="1800" spc="-245" strike="noStrike">
                <a:solidFill>
                  <a:srgbClr val="292929"/>
                </a:solidFill>
                <a:latin typeface="Arial"/>
              </a:rPr>
              <a:t>CCAFS</a:t>
            </a:r>
            <a:r>
              <a:rPr b="1" lang="en-IN" sz="1800" spc="9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1" lang="en-IN" sz="1800" spc="-165" strike="noStrike">
                <a:solidFill>
                  <a:srgbClr val="292929"/>
                </a:solidFill>
                <a:latin typeface="Arial"/>
              </a:rPr>
              <a:t>LC-</a:t>
            </a:r>
            <a:r>
              <a:rPr b="1" lang="en-IN" sz="1800" spc="43" strike="noStrike">
                <a:solidFill>
                  <a:srgbClr val="292929"/>
                </a:solidFill>
                <a:latin typeface="Arial"/>
              </a:rPr>
              <a:t>40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object 5"/>
          <p:cNvSpPr/>
          <p:nvPr/>
        </p:nvSpPr>
        <p:spPr>
          <a:xfrm>
            <a:off x="8741160" y="4308480"/>
            <a:ext cx="225468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1689120"/>
              </a:tabLst>
            </a:pP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failed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to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land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at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	</a:t>
            </a:r>
            <a:r>
              <a:rPr b="0" lang="en-IN" sz="1800" spc="58" strike="noStrike">
                <a:solidFill>
                  <a:srgbClr val="292929"/>
                </a:solidFill>
                <a:latin typeface="Arial"/>
              </a:rPr>
              <a:t>2015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1085112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162" strike="noStrike">
                <a:solidFill>
                  <a:srgbClr val="0a48ca"/>
                </a:solidFill>
                <a:latin typeface="Arial"/>
              </a:rPr>
              <a:t>2015</a:t>
            </a:r>
            <a:r>
              <a:rPr b="0" lang="en-IN" sz="3700" spc="-52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40" strike="noStrike">
                <a:solidFill>
                  <a:srgbClr val="0a48ca"/>
                </a:solidFill>
                <a:latin typeface="Arial"/>
              </a:rPr>
              <a:t>Launch</a:t>
            </a:r>
            <a:r>
              <a:rPr b="0" lang="en-IN" sz="3700" spc="-52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51" strike="noStrike">
                <a:solidFill>
                  <a:srgbClr val="0a48ca"/>
                </a:solidFill>
                <a:latin typeface="Arial"/>
              </a:rPr>
              <a:t>Records</a:t>
            </a:r>
            <a:r>
              <a:rPr b="0" lang="en-IN" sz="3700" spc="-41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" strike="noStrike">
                <a:solidFill>
                  <a:srgbClr val="0a48ca"/>
                </a:solidFill>
                <a:latin typeface="Arial"/>
              </a:rPr>
              <a:t>-</a:t>
            </a:r>
            <a:r>
              <a:rPr b="0" lang="en-IN" sz="3700" spc="-60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75" strike="noStrike">
                <a:solidFill>
                  <a:srgbClr val="0a48ca"/>
                </a:solidFill>
                <a:latin typeface="Arial"/>
              </a:rPr>
              <a:t>Failed</a:t>
            </a:r>
            <a:r>
              <a:rPr b="0" lang="en-IN" sz="3700" spc="-55" strike="noStrike">
                <a:solidFill>
                  <a:srgbClr val="0a48ca"/>
                </a:solidFill>
                <a:latin typeface="Arial"/>
              </a:rPr>
              <a:t> Landing</a:t>
            </a:r>
            <a:r>
              <a:rPr b="0" lang="en-IN" sz="3700" spc="-46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00" strike="noStrike">
                <a:solidFill>
                  <a:srgbClr val="0a48ca"/>
                </a:solidFill>
                <a:latin typeface="Arial"/>
              </a:rPr>
              <a:t>Outcomes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35" name="object 7"/>
          <p:cNvGrpSpPr/>
          <p:nvPr/>
        </p:nvGrpSpPr>
        <p:grpSpPr>
          <a:xfrm>
            <a:off x="2281320" y="1293840"/>
            <a:ext cx="7788960" cy="2857320"/>
            <a:chOff x="2281320" y="1293840"/>
            <a:chExt cx="7788960" cy="2857320"/>
          </a:xfrm>
        </p:grpSpPr>
        <p:pic>
          <p:nvPicPr>
            <p:cNvPr id="336" name="object 8" descr=""/>
            <p:cNvPicPr/>
            <p:nvPr/>
          </p:nvPicPr>
          <p:blipFill>
            <a:blip r:embed="rId1"/>
            <a:stretch/>
          </p:blipFill>
          <p:spPr>
            <a:xfrm>
              <a:off x="2281320" y="1293840"/>
              <a:ext cx="7788960" cy="2857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37" name="object 9" descr=""/>
            <p:cNvPicPr/>
            <p:nvPr/>
          </p:nvPicPr>
          <p:blipFill>
            <a:blip r:embed="rId2"/>
            <a:stretch/>
          </p:blipFill>
          <p:spPr>
            <a:xfrm>
              <a:off x="2476440" y="1488960"/>
              <a:ext cx="7238520" cy="230688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object 2"/>
          <p:cNvSpPr/>
          <p:nvPr/>
        </p:nvSpPr>
        <p:spPr>
          <a:xfrm>
            <a:off x="11009160" y="866880"/>
            <a:ext cx="2689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32" strike="noStrike">
                <a:solidFill>
                  <a:srgbClr val="1c7cdb"/>
                </a:solidFill>
                <a:latin typeface="Arial"/>
              </a:rPr>
              <a:t>33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object 3"/>
          <p:cNvSpPr/>
          <p:nvPr/>
        </p:nvSpPr>
        <p:spPr>
          <a:xfrm>
            <a:off x="848880" y="4654440"/>
            <a:ext cx="635220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40840" indent="-227880">
              <a:lnSpc>
                <a:spcPct val="100000"/>
              </a:lnSpc>
              <a:spcBef>
                <a:spcPts val="99"/>
              </a:spcBef>
              <a:buClr>
                <a:srgbClr val="292929"/>
              </a:buClr>
              <a:buFont typeface="Symbol" charset="2"/>
              <a:buChar char=""/>
              <a:tabLst>
                <a:tab algn="l" pos="240840"/>
              </a:tabLst>
            </a:pPr>
            <a:r>
              <a:rPr b="0" lang="en-IN" sz="1800" spc="-114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number</a:t>
            </a:r>
            <a:r>
              <a:rPr b="0" lang="en-IN" sz="1800" spc="-8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of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72" strike="noStrike">
                <a:solidFill>
                  <a:srgbClr val="292929"/>
                </a:solidFill>
                <a:latin typeface="Arial"/>
              </a:rPr>
              <a:t>successful</a:t>
            </a:r>
            <a:r>
              <a:rPr b="0" lang="en-IN" sz="1800" spc="-5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landings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72" strike="noStrike">
                <a:solidFill>
                  <a:srgbClr val="292929"/>
                </a:solidFill>
                <a:latin typeface="Arial"/>
              </a:rPr>
              <a:t>have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increased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60" strike="noStrike">
                <a:solidFill>
                  <a:srgbClr val="292929"/>
                </a:solidFill>
                <a:latin typeface="Arial"/>
              </a:rPr>
              <a:t>since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2015.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10010880" cy="1251000"/>
          </a:xfrm>
          <a:prstGeom prst="rect">
            <a:avLst/>
          </a:prstGeom>
          <a:noFill/>
          <a:ln w="0">
            <a:noFill/>
          </a:ln>
        </p:spPr>
        <p:txBody>
          <a:bodyPr lIns="0" rIns="0" tIns="1058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2800" spc="-185" strike="noStrike">
                <a:solidFill>
                  <a:srgbClr val="0a48ca"/>
                </a:solidFill>
                <a:latin typeface="Arial"/>
              </a:rPr>
              <a:t>Rank</a:t>
            </a:r>
            <a:r>
              <a:rPr b="0" lang="en-IN" sz="2800" spc="-12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2800" spc="-41" strike="noStrike">
                <a:solidFill>
                  <a:srgbClr val="0a48ca"/>
                </a:solidFill>
                <a:latin typeface="Arial"/>
              </a:rPr>
              <a:t>Landing</a:t>
            </a:r>
            <a:r>
              <a:rPr b="0" lang="en-IN" sz="2800" spc="-80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2800" spc="-97" strike="noStrike">
                <a:solidFill>
                  <a:srgbClr val="0a48ca"/>
                </a:solidFill>
                <a:latin typeface="Arial"/>
              </a:rPr>
              <a:t>Outcomes</a:t>
            </a:r>
            <a:r>
              <a:rPr b="0" lang="en-IN" sz="2800" spc="-46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2800" spc="-86" strike="noStrike">
                <a:solidFill>
                  <a:srgbClr val="0a48ca"/>
                </a:solidFill>
                <a:latin typeface="Arial"/>
              </a:rPr>
              <a:t>Between</a:t>
            </a:r>
            <a:r>
              <a:rPr b="0" lang="en-IN" sz="2800" spc="-72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2800" spc="97" strike="noStrike">
                <a:solidFill>
                  <a:srgbClr val="0a48ca"/>
                </a:solidFill>
                <a:latin typeface="Arial"/>
              </a:rPr>
              <a:t>2010-</a:t>
            </a:r>
            <a:r>
              <a:rPr b="0" lang="en-IN" sz="2800" spc="77" strike="noStrike">
                <a:solidFill>
                  <a:srgbClr val="0a48ca"/>
                </a:solidFill>
                <a:latin typeface="Arial"/>
              </a:rPr>
              <a:t>06-</a:t>
            </a:r>
            <a:r>
              <a:rPr b="0" lang="en-IN" sz="2800" spc="123" strike="noStrike">
                <a:solidFill>
                  <a:srgbClr val="0a48ca"/>
                </a:solidFill>
                <a:latin typeface="Arial"/>
              </a:rPr>
              <a:t>04</a:t>
            </a:r>
            <a:r>
              <a:rPr b="0" lang="en-IN" sz="2800" spc="-75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2800" spc="-21" strike="noStrike">
                <a:solidFill>
                  <a:srgbClr val="0a48ca"/>
                </a:solidFill>
                <a:latin typeface="Arial"/>
              </a:rPr>
              <a:t>and</a:t>
            </a:r>
            <a:r>
              <a:rPr b="0" lang="en-IN" sz="2800" spc="-60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2800" spc="97" strike="noStrike">
                <a:solidFill>
                  <a:srgbClr val="0a48ca"/>
                </a:solidFill>
                <a:latin typeface="Arial"/>
              </a:rPr>
              <a:t>2017-</a:t>
            </a:r>
            <a:r>
              <a:rPr b="0" lang="en-IN" sz="2800" spc="77" strike="noStrike">
                <a:solidFill>
                  <a:srgbClr val="0a48ca"/>
                </a:solidFill>
                <a:latin typeface="Arial"/>
              </a:rPr>
              <a:t>03-</a:t>
            </a:r>
            <a:r>
              <a:rPr b="0" lang="en-IN" sz="2800" spc="97" strike="noStrike">
                <a:solidFill>
                  <a:srgbClr val="0a48ca"/>
                </a:solidFill>
                <a:latin typeface="Arial"/>
              </a:rPr>
              <a:t>20</a:t>
            </a: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41" name="object 5"/>
          <p:cNvGrpSpPr/>
          <p:nvPr/>
        </p:nvGrpSpPr>
        <p:grpSpPr>
          <a:xfrm>
            <a:off x="646200" y="1633680"/>
            <a:ext cx="11065680" cy="2740680"/>
            <a:chOff x="646200" y="1633680"/>
            <a:chExt cx="11065680" cy="2740680"/>
          </a:xfrm>
        </p:grpSpPr>
        <p:pic>
          <p:nvPicPr>
            <p:cNvPr id="342" name="object 6" descr=""/>
            <p:cNvPicPr/>
            <p:nvPr/>
          </p:nvPicPr>
          <p:blipFill>
            <a:blip r:embed="rId1"/>
            <a:stretch/>
          </p:blipFill>
          <p:spPr>
            <a:xfrm>
              <a:off x="646200" y="1633680"/>
              <a:ext cx="11065680" cy="2740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43" name="object 7" descr=""/>
            <p:cNvPicPr/>
            <p:nvPr/>
          </p:nvPicPr>
          <p:blipFill>
            <a:blip r:embed="rId2"/>
            <a:stretch/>
          </p:blipFill>
          <p:spPr>
            <a:xfrm>
              <a:off x="841320" y="1828800"/>
              <a:ext cx="10515240" cy="219132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object 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345" name="object 3"/>
          <p:cNvSpPr/>
          <p:nvPr/>
        </p:nvSpPr>
        <p:spPr>
          <a:xfrm>
            <a:off x="798480" y="2529720"/>
            <a:ext cx="1057680" cy="368640"/>
          </a:xfrm>
          <a:custGeom>
            <a:avLst/>
            <a:gdLst>
              <a:gd name="textAreaLeft" fmla="*/ 0 w 1057680"/>
              <a:gd name="textAreaRight" fmla="*/ 1058040 w 1057680"/>
              <a:gd name="textAreaTop" fmla="*/ 0 h 368640"/>
              <a:gd name="textAreaBottom" fmla="*/ 369000 h 368640"/>
            </a:gdLst>
            <a:ahLst/>
            <a:rect l="textAreaLeft" t="textAreaTop" r="textAreaRight" b="textAreaBottom"/>
            <a:pathLst>
              <a:path w="1057910" h="368935">
                <a:moveTo>
                  <a:pt x="1057656" y="0"/>
                </a:moveTo>
                <a:lnTo>
                  <a:pt x="0" y="0"/>
                </a:lnTo>
                <a:lnTo>
                  <a:pt x="0" y="368808"/>
                </a:lnTo>
                <a:lnTo>
                  <a:pt x="1057656" y="368808"/>
                </a:lnTo>
                <a:lnTo>
                  <a:pt x="1057656" y="0"/>
                </a:lnTo>
                <a:close/>
              </a:path>
            </a:pathLst>
          </a:custGeom>
          <a:solidFill>
            <a:srgbClr val="0947c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object 4"/>
          <p:cNvSpPr/>
          <p:nvPr/>
        </p:nvSpPr>
        <p:spPr>
          <a:xfrm>
            <a:off x="876600" y="2548080"/>
            <a:ext cx="87912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Section</a:t>
            </a:r>
            <a:r>
              <a:rPr b="0" lang="en-IN" sz="1800" spc="-60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52" strike="noStrike">
                <a:solidFill>
                  <a:srgbClr val="ffffff"/>
                </a:solidFill>
                <a:latin typeface="Calibri"/>
              </a:rPr>
              <a:t>3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object 2"/>
          <p:cNvSpPr/>
          <p:nvPr/>
        </p:nvSpPr>
        <p:spPr>
          <a:xfrm>
            <a:off x="10958400" y="866880"/>
            <a:ext cx="2689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32" strike="noStrike">
                <a:solidFill>
                  <a:srgbClr val="1c7cdb"/>
                </a:solidFill>
                <a:latin typeface="Arial"/>
              </a:rPr>
              <a:t>35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100108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-140" strike="noStrike">
                <a:solidFill>
                  <a:srgbClr val="0a48ca"/>
                </a:solidFill>
                <a:latin typeface="Arial"/>
              </a:rPr>
              <a:t>Launch</a:t>
            </a:r>
            <a:r>
              <a:rPr b="0" lang="en-IN" sz="3700" spc="-120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60" strike="noStrike">
                <a:solidFill>
                  <a:srgbClr val="0a48ca"/>
                </a:solidFill>
                <a:latin typeface="Arial"/>
              </a:rPr>
              <a:t>Site</a:t>
            </a:r>
            <a:r>
              <a:rPr b="0" lang="en-IN" sz="3700" spc="-157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80" strike="noStrike">
                <a:solidFill>
                  <a:srgbClr val="0a48ca"/>
                </a:solidFill>
                <a:latin typeface="Arial"/>
              </a:rPr>
              <a:t>Locations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49" name="object 4"/>
          <p:cNvGrpSpPr/>
          <p:nvPr/>
        </p:nvGrpSpPr>
        <p:grpSpPr>
          <a:xfrm>
            <a:off x="4175640" y="1420560"/>
            <a:ext cx="6901920" cy="4604760"/>
            <a:chOff x="4175640" y="1420560"/>
            <a:chExt cx="6901920" cy="4604760"/>
          </a:xfrm>
        </p:grpSpPr>
        <p:pic>
          <p:nvPicPr>
            <p:cNvPr id="350" name="object 5" descr=""/>
            <p:cNvPicPr/>
            <p:nvPr/>
          </p:nvPicPr>
          <p:blipFill>
            <a:blip r:embed="rId1"/>
            <a:stretch/>
          </p:blipFill>
          <p:spPr>
            <a:xfrm>
              <a:off x="4302360" y="1420560"/>
              <a:ext cx="6775200" cy="4604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51" name="object 6"/>
            <p:cNvSpPr/>
            <p:nvPr/>
          </p:nvSpPr>
          <p:spPr>
            <a:xfrm>
              <a:off x="4175640" y="2374560"/>
              <a:ext cx="6809400" cy="1808640"/>
            </a:xfrm>
            <a:custGeom>
              <a:avLst/>
              <a:gdLst>
                <a:gd name="textAreaLeft" fmla="*/ 0 w 6809400"/>
                <a:gd name="textAreaRight" fmla="*/ 6809760 w 6809400"/>
                <a:gd name="textAreaTop" fmla="*/ 0 h 1808640"/>
                <a:gd name="textAreaBottom" fmla="*/ 1809000 h 1808640"/>
              </a:gdLst>
              <a:ahLst/>
              <a:rect l="textAreaLeft" t="textAreaTop" r="textAreaRight" b="textAreaBottom"/>
              <a:pathLst>
                <a:path w="6809740" h="1809114">
                  <a:moveTo>
                    <a:pt x="0" y="260604"/>
                  </a:moveTo>
                  <a:lnTo>
                    <a:pt x="3861" y="218341"/>
                  </a:lnTo>
                  <a:lnTo>
                    <a:pt x="15038" y="178247"/>
                  </a:lnTo>
                  <a:lnTo>
                    <a:pt x="32925" y="140857"/>
                  </a:lnTo>
                  <a:lnTo>
                    <a:pt x="56912" y="106710"/>
                  </a:lnTo>
                  <a:lnTo>
                    <a:pt x="86391" y="76342"/>
                  </a:lnTo>
                  <a:lnTo>
                    <a:pt x="120755" y="50291"/>
                  </a:lnTo>
                  <a:lnTo>
                    <a:pt x="159395" y="29095"/>
                  </a:lnTo>
                  <a:lnTo>
                    <a:pt x="201704" y="13289"/>
                  </a:lnTo>
                  <a:lnTo>
                    <a:pt x="247073" y="3411"/>
                  </a:lnTo>
                  <a:lnTo>
                    <a:pt x="294893" y="0"/>
                  </a:lnTo>
                  <a:lnTo>
                    <a:pt x="342714" y="3411"/>
                  </a:lnTo>
                  <a:lnTo>
                    <a:pt x="388083" y="13289"/>
                  </a:lnTo>
                  <a:lnTo>
                    <a:pt x="430392" y="29095"/>
                  </a:lnTo>
                  <a:lnTo>
                    <a:pt x="469032" y="50292"/>
                  </a:lnTo>
                  <a:lnTo>
                    <a:pt x="503396" y="76342"/>
                  </a:lnTo>
                  <a:lnTo>
                    <a:pt x="532875" y="106710"/>
                  </a:lnTo>
                  <a:lnTo>
                    <a:pt x="556862" y="140857"/>
                  </a:lnTo>
                  <a:lnTo>
                    <a:pt x="574749" y="178247"/>
                  </a:lnTo>
                  <a:lnTo>
                    <a:pt x="585926" y="218341"/>
                  </a:lnTo>
                  <a:lnTo>
                    <a:pt x="589788" y="260604"/>
                  </a:lnTo>
                  <a:lnTo>
                    <a:pt x="585926" y="302866"/>
                  </a:lnTo>
                  <a:lnTo>
                    <a:pt x="574749" y="342960"/>
                  </a:lnTo>
                  <a:lnTo>
                    <a:pt x="556862" y="380350"/>
                  </a:lnTo>
                  <a:lnTo>
                    <a:pt x="532875" y="414497"/>
                  </a:lnTo>
                  <a:lnTo>
                    <a:pt x="503396" y="444865"/>
                  </a:lnTo>
                  <a:lnTo>
                    <a:pt x="469032" y="470915"/>
                  </a:lnTo>
                  <a:lnTo>
                    <a:pt x="430392" y="492112"/>
                  </a:lnTo>
                  <a:lnTo>
                    <a:pt x="388083" y="507918"/>
                  </a:lnTo>
                  <a:lnTo>
                    <a:pt x="342714" y="517796"/>
                  </a:lnTo>
                  <a:lnTo>
                    <a:pt x="294893" y="521208"/>
                  </a:lnTo>
                  <a:lnTo>
                    <a:pt x="247073" y="517796"/>
                  </a:lnTo>
                  <a:lnTo>
                    <a:pt x="201704" y="507918"/>
                  </a:lnTo>
                  <a:lnTo>
                    <a:pt x="159395" y="492112"/>
                  </a:lnTo>
                  <a:lnTo>
                    <a:pt x="120755" y="470915"/>
                  </a:lnTo>
                  <a:lnTo>
                    <a:pt x="86391" y="444865"/>
                  </a:lnTo>
                  <a:lnTo>
                    <a:pt x="56912" y="414497"/>
                  </a:lnTo>
                  <a:lnTo>
                    <a:pt x="32925" y="380350"/>
                  </a:lnTo>
                  <a:lnTo>
                    <a:pt x="15038" y="342960"/>
                  </a:lnTo>
                  <a:lnTo>
                    <a:pt x="3861" y="302866"/>
                  </a:lnTo>
                  <a:lnTo>
                    <a:pt x="0" y="260604"/>
                  </a:lnTo>
                  <a:close/>
                </a:path>
                <a:path w="6809740" h="1809114">
                  <a:moveTo>
                    <a:pt x="6263640" y="1503426"/>
                  </a:moveTo>
                  <a:lnTo>
                    <a:pt x="6267211" y="1453855"/>
                  </a:lnTo>
                  <a:lnTo>
                    <a:pt x="6277551" y="1406834"/>
                  </a:lnTo>
                  <a:lnTo>
                    <a:pt x="6294096" y="1362991"/>
                  </a:lnTo>
                  <a:lnTo>
                    <a:pt x="6316285" y="1322953"/>
                  </a:lnTo>
                  <a:lnTo>
                    <a:pt x="6343554" y="1287351"/>
                  </a:lnTo>
                  <a:lnTo>
                    <a:pt x="6375343" y="1256812"/>
                  </a:lnTo>
                  <a:lnTo>
                    <a:pt x="6411087" y="1231965"/>
                  </a:lnTo>
                  <a:lnTo>
                    <a:pt x="6450226" y="1213439"/>
                  </a:lnTo>
                  <a:lnTo>
                    <a:pt x="6492196" y="1201862"/>
                  </a:lnTo>
                  <a:lnTo>
                    <a:pt x="6536436" y="1197864"/>
                  </a:lnTo>
                  <a:lnTo>
                    <a:pt x="6580675" y="1201862"/>
                  </a:lnTo>
                  <a:lnTo>
                    <a:pt x="6622645" y="1213439"/>
                  </a:lnTo>
                  <a:lnTo>
                    <a:pt x="6661784" y="1231965"/>
                  </a:lnTo>
                  <a:lnTo>
                    <a:pt x="6697528" y="1256812"/>
                  </a:lnTo>
                  <a:lnTo>
                    <a:pt x="6729317" y="1287351"/>
                  </a:lnTo>
                  <a:lnTo>
                    <a:pt x="6756586" y="1322953"/>
                  </a:lnTo>
                  <a:lnTo>
                    <a:pt x="6778775" y="1362991"/>
                  </a:lnTo>
                  <a:lnTo>
                    <a:pt x="6795320" y="1406834"/>
                  </a:lnTo>
                  <a:lnTo>
                    <a:pt x="6805660" y="1453855"/>
                  </a:lnTo>
                  <a:lnTo>
                    <a:pt x="6809232" y="1503426"/>
                  </a:lnTo>
                  <a:lnTo>
                    <a:pt x="6805660" y="1552996"/>
                  </a:lnTo>
                  <a:lnTo>
                    <a:pt x="6795320" y="1600017"/>
                  </a:lnTo>
                  <a:lnTo>
                    <a:pt x="6778775" y="1643860"/>
                  </a:lnTo>
                  <a:lnTo>
                    <a:pt x="6756586" y="1683898"/>
                  </a:lnTo>
                  <a:lnTo>
                    <a:pt x="6729317" y="1719500"/>
                  </a:lnTo>
                  <a:lnTo>
                    <a:pt x="6697528" y="1750039"/>
                  </a:lnTo>
                  <a:lnTo>
                    <a:pt x="6661784" y="1774886"/>
                  </a:lnTo>
                  <a:lnTo>
                    <a:pt x="6622645" y="1793412"/>
                  </a:lnTo>
                  <a:lnTo>
                    <a:pt x="6580675" y="1804989"/>
                  </a:lnTo>
                  <a:lnTo>
                    <a:pt x="6536436" y="1808988"/>
                  </a:lnTo>
                  <a:lnTo>
                    <a:pt x="6492196" y="1804989"/>
                  </a:lnTo>
                  <a:lnTo>
                    <a:pt x="6450226" y="1793412"/>
                  </a:lnTo>
                  <a:lnTo>
                    <a:pt x="6411087" y="1774886"/>
                  </a:lnTo>
                  <a:lnTo>
                    <a:pt x="6375343" y="1750039"/>
                  </a:lnTo>
                  <a:lnTo>
                    <a:pt x="6343554" y="1719500"/>
                  </a:lnTo>
                  <a:lnTo>
                    <a:pt x="6316285" y="1683898"/>
                  </a:lnTo>
                  <a:lnTo>
                    <a:pt x="6294096" y="1643860"/>
                  </a:lnTo>
                  <a:lnTo>
                    <a:pt x="6277551" y="1600017"/>
                  </a:lnTo>
                  <a:lnTo>
                    <a:pt x="6267211" y="1552996"/>
                  </a:lnTo>
                  <a:lnTo>
                    <a:pt x="6263640" y="1503426"/>
                  </a:lnTo>
                  <a:close/>
                </a:path>
              </a:pathLst>
            </a:custGeom>
            <a:noFill/>
            <a:ln w="571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52" name="object 7"/>
          <p:cNvSpPr/>
          <p:nvPr/>
        </p:nvSpPr>
        <p:spPr>
          <a:xfrm>
            <a:off x="848880" y="2611800"/>
            <a:ext cx="2808720" cy="127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960" bIns="0" anchor="t">
            <a:spAutoFit/>
          </a:bodyPr>
          <a:p>
            <a:pPr marL="241200" indent="-228600">
              <a:lnSpc>
                <a:spcPct val="90000"/>
              </a:lnSpc>
              <a:spcBef>
                <a:spcPts val="315"/>
              </a:spcBef>
              <a:buClr>
                <a:srgbClr val="000000"/>
              </a:buClr>
              <a:buFont typeface="Wingdings" charset="2"/>
              <a:buChar char=""/>
              <a:tabLst>
                <a:tab algn="l" pos="24120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all</a:t>
            </a:r>
            <a:r>
              <a:rPr b="0" lang="en-IN" sz="18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launch</a:t>
            </a:r>
            <a:r>
              <a:rPr b="0" lang="en-IN" sz="18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sites</a:t>
            </a:r>
            <a:r>
              <a:rPr b="0" lang="en-IN" sz="18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are</a:t>
            </a:r>
            <a:r>
              <a:rPr b="0" lang="en-IN" sz="18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in</a:t>
            </a:r>
            <a:r>
              <a:rPr b="0" lang="en-IN" sz="18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21" strike="noStrike">
                <a:solidFill>
                  <a:srgbClr val="000000"/>
                </a:solidFill>
                <a:latin typeface="Calibri"/>
              </a:rPr>
              <a:t>very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close</a:t>
            </a:r>
            <a:r>
              <a:rPr b="0" lang="en-IN" sz="18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Calibri"/>
              </a:rPr>
              <a:t>proximity</a:t>
            </a:r>
            <a:r>
              <a:rPr b="0" lang="en-IN" sz="18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to</a:t>
            </a:r>
            <a:r>
              <a:rPr b="0" lang="en-IN" sz="18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en-IN" sz="18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21" strike="noStrike">
                <a:solidFill>
                  <a:srgbClr val="000000"/>
                </a:solidFill>
                <a:latin typeface="Calibri"/>
              </a:rPr>
              <a:t>coast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and</a:t>
            </a:r>
            <a:r>
              <a:rPr b="0" lang="en-IN" sz="18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they</a:t>
            </a:r>
            <a:r>
              <a:rPr b="0" lang="en-IN" sz="18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are</a:t>
            </a:r>
            <a:r>
              <a:rPr b="0" lang="en-IN" sz="18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also</a:t>
            </a:r>
            <a:r>
              <a:rPr b="0" lang="en-IN" sz="18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IN" sz="1800" spc="-12" strike="noStrike">
                <a:solidFill>
                  <a:srgbClr val="000000"/>
                </a:solidFill>
                <a:latin typeface="Calibri"/>
              </a:rPr>
              <a:t> couple thousand</a:t>
            </a:r>
            <a:r>
              <a:rPr b="0" lang="en-IN" sz="18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Calibri"/>
              </a:rPr>
              <a:t>kilometers</a:t>
            </a:r>
            <a:r>
              <a:rPr b="0" lang="en-IN" sz="1800" spc="-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21" strike="noStrike">
                <a:solidFill>
                  <a:srgbClr val="000000"/>
                </a:solidFill>
                <a:latin typeface="Calibri"/>
              </a:rPr>
              <a:t>away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from</a:t>
            </a:r>
            <a:r>
              <a:rPr b="0" lang="en-IN" sz="18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en-IN" sz="18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equator</a:t>
            </a:r>
            <a:r>
              <a:rPr b="0" lang="en-IN" sz="18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21" strike="noStrike">
                <a:solidFill>
                  <a:srgbClr val="000000"/>
                </a:solidFill>
                <a:latin typeface="Calibri"/>
              </a:rPr>
              <a:t>line.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object 2"/>
          <p:cNvSpPr/>
          <p:nvPr/>
        </p:nvSpPr>
        <p:spPr>
          <a:xfrm>
            <a:off x="10958400" y="860400"/>
            <a:ext cx="2689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38" strike="noStrike">
                <a:solidFill>
                  <a:srgbClr val="1c7cdb"/>
                </a:solidFill>
                <a:latin typeface="Arial"/>
              </a:rPr>
              <a:t>36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100108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-270" strike="noStrike">
                <a:solidFill>
                  <a:srgbClr val="0a48ca"/>
                </a:solidFill>
                <a:latin typeface="Arial"/>
              </a:rPr>
              <a:t>Success</a:t>
            </a:r>
            <a:r>
              <a:rPr b="0" lang="en-IN" sz="3700" spc="29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97" strike="noStrike">
                <a:solidFill>
                  <a:srgbClr val="0a48ca"/>
                </a:solidFill>
                <a:latin typeface="Arial"/>
              </a:rPr>
              <a:t>Rate</a:t>
            </a:r>
            <a:r>
              <a:rPr b="0" lang="en-IN" sz="3700" spc="-1" strike="noStrike">
                <a:solidFill>
                  <a:srgbClr val="0a48ca"/>
                </a:solidFill>
                <a:latin typeface="Arial"/>
              </a:rPr>
              <a:t> of</a:t>
            </a:r>
            <a:r>
              <a:rPr b="0" lang="en-IN" sz="3700" spc="-7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26" strike="noStrike">
                <a:solidFill>
                  <a:srgbClr val="0a48ca"/>
                </a:solidFill>
                <a:latin typeface="Arial"/>
              </a:rPr>
              <a:t>Rocket</a:t>
            </a:r>
            <a:r>
              <a:rPr b="0" lang="en-IN" sz="3700" spc="-1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40" strike="noStrike">
                <a:solidFill>
                  <a:srgbClr val="0a48ca"/>
                </a:solidFill>
                <a:latin typeface="Arial"/>
              </a:rPr>
              <a:t>Launches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55" name="object 4" descr=""/>
          <p:cNvPicPr/>
          <p:nvPr/>
        </p:nvPicPr>
        <p:blipFill>
          <a:blip r:embed="rId1"/>
          <a:stretch/>
        </p:blipFill>
        <p:spPr>
          <a:xfrm>
            <a:off x="3721680" y="1341000"/>
            <a:ext cx="7563240" cy="4544280"/>
          </a:xfrm>
          <a:prstGeom prst="rect">
            <a:avLst/>
          </a:prstGeom>
          <a:ln w="0">
            <a:noFill/>
          </a:ln>
        </p:spPr>
      </p:pic>
      <p:sp>
        <p:nvSpPr>
          <p:cNvPr id="356" name="object 5"/>
          <p:cNvSpPr/>
          <p:nvPr/>
        </p:nvSpPr>
        <p:spPr>
          <a:xfrm>
            <a:off x="848880" y="2665080"/>
            <a:ext cx="2520000" cy="138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99160" indent="-28692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  <a:tabLst>
                <a:tab algn="l" pos="29916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en-IN" sz="1800" spc="-5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successful</a:t>
            </a:r>
            <a:r>
              <a:rPr b="0" lang="en-IN" sz="1800" spc="-6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Calibri"/>
              </a:rPr>
              <a:t>launches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are</a:t>
            </a:r>
            <a:r>
              <a:rPr b="0" lang="en-IN" sz="18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Calibri"/>
              </a:rPr>
              <a:t>represented</a:t>
            </a:r>
            <a:r>
              <a:rPr b="0" lang="en-IN" sz="18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by</a:t>
            </a:r>
            <a:r>
              <a:rPr b="0" lang="en-IN" sz="18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52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1" lang="en-IN" sz="1800" spc="-1" strike="noStrike">
                <a:solidFill>
                  <a:srgbClr val="00af50"/>
                </a:solidFill>
                <a:latin typeface="Calibri"/>
              </a:rPr>
              <a:t>green</a:t>
            </a:r>
            <a:r>
              <a:rPr b="1" lang="en-IN" sz="1800" spc="-72" strike="noStrike">
                <a:solidFill>
                  <a:srgbClr val="00af5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marker</a:t>
            </a:r>
            <a:r>
              <a:rPr b="0" lang="en-IN" sz="1800" spc="-5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while</a:t>
            </a:r>
            <a:r>
              <a:rPr b="0" lang="en-IN" sz="18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26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1" lang="en-IN" sz="1800" spc="-1" strike="noStrike">
                <a:solidFill>
                  <a:srgbClr val="ff0000"/>
                </a:solidFill>
                <a:latin typeface="Calibri"/>
              </a:rPr>
              <a:t>red</a:t>
            </a:r>
            <a:r>
              <a:rPr b="1" lang="en-IN" sz="1800" spc="-60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marker</a:t>
            </a:r>
            <a:r>
              <a:rPr b="0" lang="en-IN" sz="1800" spc="-6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Calibri"/>
              </a:rPr>
              <a:t>represents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failed</a:t>
            </a:r>
            <a:r>
              <a:rPr b="0" lang="en-IN" sz="1800" spc="-6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Calibri"/>
              </a:rPr>
              <a:t>rocket</a:t>
            </a:r>
            <a:r>
              <a:rPr b="0" lang="en-IN" sz="1800" spc="-7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Calibri"/>
              </a:rPr>
              <a:t>launches.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object 2"/>
          <p:cNvSpPr/>
          <p:nvPr/>
        </p:nvSpPr>
        <p:spPr>
          <a:xfrm>
            <a:off x="10937520" y="865800"/>
            <a:ext cx="2689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38" strike="noStrike">
                <a:solidFill>
                  <a:srgbClr val="1c7cdb"/>
                </a:solidFill>
                <a:latin typeface="Arial"/>
              </a:rPr>
              <a:t>37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object 3"/>
          <p:cNvSpPr/>
          <p:nvPr/>
        </p:nvSpPr>
        <p:spPr>
          <a:xfrm>
            <a:off x="848880" y="1663200"/>
            <a:ext cx="2889360" cy="363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0" bIns="0" anchor="t">
            <a:spAutoFit/>
          </a:bodyPr>
          <a:p>
            <a:pPr marL="241200" indent="-228600">
              <a:lnSpc>
                <a:spcPct val="80000"/>
              </a:lnSpc>
              <a:spcBef>
                <a:spcPts val="510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It</a:t>
            </a:r>
            <a:r>
              <a:rPr b="0" lang="en-IN" sz="17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appears</a:t>
            </a:r>
            <a:r>
              <a:rPr b="0" lang="en-IN" sz="17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that</a:t>
            </a:r>
            <a:r>
              <a:rPr b="0" lang="en-IN" sz="17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launch</a:t>
            </a:r>
            <a:r>
              <a:rPr b="0" lang="en-IN" sz="1700" spc="-5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21" strike="noStrike">
                <a:solidFill>
                  <a:srgbClr val="000000"/>
                </a:solidFill>
                <a:latin typeface="Calibri"/>
              </a:rPr>
              <a:t>sites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are</a:t>
            </a:r>
            <a:r>
              <a:rPr b="0" lang="en-IN" sz="17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usually</a:t>
            </a:r>
            <a:r>
              <a:rPr b="0" lang="en-IN" sz="17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set</a:t>
            </a:r>
            <a:r>
              <a:rPr b="0" lang="en-IN" sz="17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up</a:t>
            </a:r>
            <a:r>
              <a:rPr b="0" lang="en-IN" sz="17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at</a:t>
            </a:r>
            <a:r>
              <a:rPr b="0" lang="en-IN" sz="17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least</a:t>
            </a:r>
            <a:r>
              <a:rPr b="0" lang="en-IN" sz="17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26" strike="noStrike">
                <a:solidFill>
                  <a:srgbClr val="000000"/>
                </a:solidFill>
                <a:latin typeface="Calibri"/>
              </a:rPr>
              <a:t>18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km</a:t>
            </a:r>
            <a:r>
              <a:rPr b="0" lang="en-IN" sz="17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away</a:t>
            </a:r>
            <a:r>
              <a:rPr b="0" lang="en-IN" sz="17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from</a:t>
            </a:r>
            <a:r>
              <a:rPr b="0" lang="en-IN" sz="17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cities.</a:t>
            </a:r>
            <a:r>
              <a:rPr b="0" lang="en-IN" sz="17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This</a:t>
            </a:r>
            <a:r>
              <a:rPr b="0" lang="en-IN" sz="1700" spc="-5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26" strike="noStrike">
                <a:solidFill>
                  <a:srgbClr val="000000"/>
                </a:solidFill>
                <a:latin typeface="Calibri"/>
              </a:rPr>
              <a:t>may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be</a:t>
            </a:r>
            <a:r>
              <a:rPr b="0" lang="en-IN" sz="17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because</a:t>
            </a:r>
            <a:r>
              <a:rPr b="0" lang="en-IN" sz="1700" spc="-5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of</a:t>
            </a:r>
            <a:r>
              <a:rPr b="0" lang="en-IN" sz="17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en-IN" sz="17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desire</a:t>
            </a:r>
            <a:r>
              <a:rPr b="0" lang="en-IN" sz="1700" spc="-26" strike="noStrike">
                <a:solidFill>
                  <a:srgbClr val="000000"/>
                </a:solidFill>
                <a:latin typeface="Calibri"/>
              </a:rPr>
              <a:t> to </a:t>
            </a:r>
            <a:r>
              <a:rPr b="0" lang="en-IN" sz="1700" spc="-12" strike="noStrike">
                <a:solidFill>
                  <a:srgbClr val="000000"/>
                </a:solidFill>
                <a:latin typeface="Calibri"/>
              </a:rPr>
              <a:t>prevent</a:t>
            </a:r>
            <a:r>
              <a:rPr b="0" lang="en-IN" sz="1700" spc="-7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any</a:t>
            </a:r>
            <a:r>
              <a:rPr b="0" lang="en-IN" sz="17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crashes</a:t>
            </a:r>
            <a:r>
              <a:rPr b="0" lang="en-IN" sz="17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21" strike="noStrike">
                <a:solidFill>
                  <a:srgbClr val="000000"/>
                </a:solidFill>
                <a:latin typeface="Calibri"/>
              </a:rPr>
              <a:t>near </a:t>
            </a:r>
            <a:r>
              <a:rPr b="0" lang="en-IN" sz="1700" spc="-12" strike="noStrike">
                <a:solidFill>
                  <a:srgbClr val="000000"/>
                </a:solidFill>
                <a:latin typeface="Calibri"/>
              </a:rPr>
              <a:t>populated</a:t>
            </a:r>
            <a:r>
              <a:rPr b="0" lang="en-IN" sz="17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2" strike="noStrike">
                <a:solidFill>
                  <a:srgbClr val="000000"/>
                </a:solidFill>
                <a:latin typeface="Calibri"/>
              </a:rPr>
              <a:t>areas.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  <a:p>
            <a:pPr marL="241200" indent="-228600">
              <a:lnSpc>
                <a:spcPct val="80000"/>
              </a:lnSpc>
              <a:spcBef>
                <a:spcPts val="995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It</a:t>
            </a:r>
            <a:r>
              <a:rPr b="0" lang="en-IN" sz="1700" spc="-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is</a:t>
            </a:r>
            <a:r>
              <a:rPr b="0" lang="en-IN" sz="17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also</a:t>
            </a:r>
            <a:r>
              <a:rPr b="0" lang="en-IN" sz="17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2" strike="noStrike">
                <a:solidFill>
                  <a:srgbClr val="000000"/>
                </a:solidFill>
                <a:latin typeface="Calibri"/>
              </a:rPr>
              <a:t>apparent</a:t>
            </a:r>
            <a:r>
              <a:rPr b="0" lang="en-IN" sz="17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that</a:t>
            </a:r>
            <a:r>
              <a:rPr b="0" lang="en-IN" sz="17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2" strike="noStrike">
                <a:solidFill>
                  <a:srgbClr val="000000"/>
                </a:solidFill>
                <a:latin typeface="Calibri"/>
              </a:rPr>
              <a:t>launch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sites</a:t>
            </a:r>
            <a:r>
              <a:rPr b="0" lang="en-IN" sz="17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are</a:t>
            </a:r>
            <a:r>
              <a:rPr b="0" lang="en-IN" sz="17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in</a:t>
            </a:r>
            <a:r>
              <a:rPr b="0" lang="en-IN" sz="17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very</a:t>
            </a:r>
            <a:r>
              <a:rPr b="0" lang="en-IN" sz="17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2" strike="noStrike">
                <a:solidFill>
                  <a:srgbClr val="000000"/>
                </a:solidFill>
                <a:latin typeface="Calibri"/>
              </a:rPr>
              <a:t>close proximity</a:t>
            </a:r>
            <a:r>
              <a:rPr b="0" lang="en-IN" sz="17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to</a:t>
            </a:r>
            <a:r>
              <a:rPr b="0" lang="en-IN" sz="17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2" strike="noStrike">
                <a:solidFill>
                  <a:srgbClr val="000000"/>
                </a:solidFill>
                <a:latin typeface="Calibri"/>
              </a:rPr>
              <a:t>railways</a:t>
            </a:r>
            <a:r>
              <a:rPr b="0" lang="en-IN" sz="17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26" strike="noStrike">
                <a:solidFill>
                  <a:srgbClr val="000000"/>
                </a:solidFill>
                <a:latin typeface="Calibri"/>
              </a:rPr>
              <a:t>and </a:t>
            </a:r>
            <a:r>
              <a:rPr b="0" lang="en-IN" sz="1700" spc="-12" strike="noStrike">
                <a:solidFill>
                  <a:srgbClr val="000000"/>
                </a:solidFill>
                <a:latin typeface="Calibri"/>
              </a:rPr>
              <a:t>highways.</a:t>
            </a:r>
            <a:r>
              <a:rPr b="0" lang="en-IN" sz="17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2" strike="noStrike">
                <a:solidFill>
                  <a:srgbClr val="000000"/>
                </a:solidFill>
                <a:latin typeface="Calibri"/>
              </a:rPr>
              <a:t>Perhaps,</a:t>
            </a:r>
            <a:r>
              <a:rPr b="0" lang="en-IN" sz="17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due</a:t>
            </a:r>
            <a:r>
              <a:rPr b="0" lang="en-IN" sz="17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to</a:t>
            </a:r>
            <a:r>
              <a:rPr b="0" lang="en-IN" sz="1700" spc="-1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26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necessary</a:t>
            </a:r>
            <a:r>
              <a:rPr b="0" lang="en-IN" sz="17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2" strike="noStrike">
                <a:solidFill>
                  <a:srgbClr val="000000"/>
                </a:solidFill>
                <a:latin typeface="Calibri"/>
              </a:rPr>
              <a:t>transportation requirements</a:t>
            </a:r>
            <a:r>
              <a:rPr b="0" lang="en-IN" sz="1700" spc="-7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for</a:t>
            </a:r>
            <a:r>
              <a:rPr b="0" lang="en-IN" sz="17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2" strike="noStrike">
                <a:solidFill>
                  <a:srgbClr val="000000"/>
                </a:solidFill>
                <a:latin typeface="Calibri"/>
              </a:rPr>
              <a:t>rocket</a:t>
            </a:r>
            <a:r>
              <a:rPr b="0" lang="en-IN" sz="17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2" strike="noStrike">
                <a:solidFill>
                  <a:srgbClr val="000000"/>
                </a:solidFill>
                <a:latin typeface="Calibri"/>
              </a:rPr>
              <a:t>parts.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  <a:p>
            <a:pPr marL="241200" indent="-228600" algn="just">
              <a:lnSpc>
                <a:spcPct val="80000"/>
              </a:lnSpc>
              <a:spcBef>
                <a:spcPts val="1009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en-IN" sz="17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sites</a:t>
            </a:r>
            <a:r>
              <a:rPr b="0" lang="en-IN" sz="17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are</a:t>
            </a:r>
            <a:r>
              <a:rPr b="0" lang="en-IN" sz="17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close</a:t>
            </a:r>
            <a:r>
              <a:rPr b="0" lang="en-IN" sz="17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en-IN" sz="17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21" strike="noStrike">
                <a:solidFill>
                  <a:srgbClr val="000000"/>
                </a:solidFill>
                <a:latin typeface="Calibri"/>
              </a:rPr>
              <a:t>coast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line.</a:t>
            </a:r>
            <a:r>
              <a:rPr b="0" lang="en-IN" sz="17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This</a:t>
            </a:r>
            <a:r>
              <a:rPr b="0" lang="en-IN" sz="17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is</a:t>
            </a:r>
            <a:r>
              <a:rPr b="0" lang="en-IN" sz="17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evident</a:t>
            </a:r>
            <a:r>
              <a:rPr b="0" lang="en-IN" sz="17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with</a:t>
            </a:r>
            <a:r>
              <a:rPr b="0" lang="en-IN" sz="17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26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many</a:t>
            </a:r>
            <a:r>
              <a:rPr b="0" lang="en-IN" sz="1700" spc="-5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2" strike="noStrike">
                <a:solidFill>
                  <a:srgbClr val="000000"/>
                </a:solidFill>
                <a:latin typeface="Calibri"/>
              </a:rPr>
              <a:t>rocket</a:t>
            </a:r>
            <a:r>
              <a:rPr b="0" lang="en-IN" sz="1700" spc="-5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landing</a:t>
            </a:r>
            <a:r>
              <a:rPr b="0" lang="en-IN" sz="1700" spc="-8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tests</a:t>
            </a:r>
            <a:r>
              <a:rPr b="0" lang="en-IN" sz="1700" spc="-6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26" strike="noStrike">
                <a:solidFill>
                  <a:srgbClr val="000000"/>
                </a:solidFill>
                <a:latin typeface="Calibri"/>
              </a:rPr>
              <a:t>on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water</a:t>
            </a:r>
            <a:r>
              <a:rPr b="0" lang="en-IN" sz="1700" spc="-6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bodies</a:t>
            </a:r>
            <a:r>
              <a:rPr b="0" lang="en-IN" sz="1700" spc="-6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like</a:t>
            </a:r>
            <a:r>
              <a:rPr b="0" lang="en-IN" sz="17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en-IN" sz="17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700" spc="-12" strike="noStrike">
                <a:solidFill>
                  <a:srgbClr val="000000"/>
                </a:solidFill>
                <a:latin typeface="Calibri"/>
              </a:rPr>
              <a:t>ocean.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100108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-55" strike="noStrike">
                <a:solidFill>
                  <a:srgbClr val="0a48ca"/>
                </a:solidFill>
                <a:latin typeface="Arial"/>
              </a:rPr>
              <a:t>Surrounding</a:t>
            </a:r>
            <a:r>
              <a:rPr b="0" lang="en-IN" sz="3700" spc="-182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20" strike="noStrike">
                <a:solidFill>
                  <a:srgbClr val="0a48ca"/>
                </a:solidFill>
                <a:latin typeface="Arial"/>
              </a:rPr>
              <a:t>Landmarks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60" name="object 5" descr=""/>
          <p:cNvPicPr/>
          <p:nvPr/>
        </p:nvPicPr>
        <p:blipFill>
          <a:blip r:embed="rId1"/>
          <a:stretch/>
        </p:blipFill>
        <p:spPr>
          <a:xfrm>
            <a:off x="4431960" y="1722240"/>
            <a:ext cx="6546600" cy="439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object 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362" name="object 3"/>
          <p:cNvSpPr/>
          <p:nvPr/>
        </p:nvSpPr>
        <p:spPr>
          <a:xfrm>
            <a:off x="798480" y="2529720"/>
            <a:ext cx="1057680" cy="368640"/>
          </a:xfrm>
          <a:custGeom>
            <a:avLst/>
            <a:gdLst>
              <a:gd name="textAreaLeft" fmla="*/ 0 w 1057680"/>
              <a:gd name="textAreaRight" fmla="*/ 1058040 w 1057680"/>
              <a:gd name="textAreaTop" fmla="*/ 0 h 368640"/>
              <a:gd name="textAreaBottom" fmla="*/ 369000 h 368640"/>
            </a:gdLst>
            <a:ahLst/>
            <a:rect l="textAreaLeft" t="textAreaTop" r="textAreaRight" b="textAreaBottom"/>
            <a:pathLst>
              <a:path w="1057910" h="368935">
                <a:moveTo>
                  <a:pt x="1057656" y="0"/>
                </a:moveTo>
                <a:lnTo>
                  <a:pt x="0" y="0"/>
                </a:lnTo>
                <a:lnTo>
                  <a:pt x="0" y="368808"/>
                </a:lnTo>
                <a:lnTo>
                  <a:pt x="1057656" y="368808"/>
                </a:lnTo>
                <a:lnTo>
                  <a:pt x="1057656" y="0"/>
                </a:lnTo>
                <a:close/>
              </a:path>
            </a:pathLst>
          </a:custGeom>
          <a:solidFill>
            <a:srgbClr val="0947c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object 4"/>
          <p:cNvSpPr/>
          <p:nvPr/>
        </p:nvSpPr>
        <p:spPr>
          <a:xfrm>
            <a:off x="876600" y="2548080"/>
            <a:ext cx="87912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Section</a:t>
            </a:r>
            <a:r>
              <a:rPr b="0" lang="en-IN" sz="1800" spc="-60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52" strike="noStrike">
                <a:solidFill>
                  <a:srgbClr val="ffffff"/>
                </a:solidFill>
                <a:latin typeface="Calibri"/>
              </a:rPr>
              <a:t>4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object 2"/>
          <p:cNvSpPr/>
          <p:nvPr/>
        </p:nvSpPr>
        <p:spPr>
          <a:xfrm>
            <a:off x="10937520" y="872640"/>
            <a:ext cx="2689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32" strike="noStrike">
                <a:solidFill>
                  <a:srgbClr val="1c7cdb"/>
                </a:solidFill>
                <a:latin typeface="Arial"/>
              </a:rPr>
              <a:t>39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65" name="object 3"/>
          <p:cNvGrpSpPr/>
          <p:nvPr/>
        </p:nvGrpSpPr>
        <p:grpSpPr>
          <a:xfrm>
            <a:off x="4416480" y="4974480"/>
            <a:ext cx="1569240" cy="508320"/>
            <a:chOff x="4416480" y="4974480"/>
            <a:chExt cx="1569240" cy="508320"/>
          </a:xfrm>
        </p:grpSpPr>
        <p:pic>
          <p:nvPicPr>
            <p:cNvPr id="366" name="object 4" descr=""/>
            <p:cNvPicPr/>
            <p:nvPr/>
          </p:nvPicPr>
          <p:blipFill>
            <a:blip r:embed="rId1"/>
            <a:stretch/>
          </p:blipFill>
          <p:spPr>
            <a:xfrm>
              <a:off x="4416480" y="4974480"/>
              <a:ext cx="1005120" cy="508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67" name="object 5" descr=""/>
            <p:cNvPicPr/>
            <p:nvPr/>
          </p:nvPicPr>
          <p:blipFill>
            <a:blip r:embed="rId2"/>
            <a:stretch/>
          </p:blipFill>
          <p:spPr>
            <a:xfrm>
              <a:off x="5119200" y="4974480"/>
              <a:ext cx="378720" cy="508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68" name="object 6" descr=""/>
            <p:cNvPicPr/>
            <p:nvPr/>
          </p:nvPicPr>
          <p:blipFill>
            <a:blip r:embed="rId3"/>
            <a:stretch/>
          </p:blipFill>
          <p:spPr>
            <a:xfrm>
              <a:off x="5195160" y="4974480"/>
              <a:ext cx="790560" cy="5083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69" name="object 7"/>
          <p:cNvSpPr/>
          <p:nvPr/>
        </p:nvSpPr>
        <p:spPr>
          <a:xfrm>
            <a:off x="848880" y="5024160"/>
            <a:ext cx="950184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41200" indent="-228600">
              <a:lnSpc>
                <a:spcPct val="100000"/>
              </a:lnSpc>
              <a:spcBef>
                <a:spcPts val="99"/>
              </a:spcBef>
              <a:buClr>
                <a:srgbClr val="292929"/>
              </a:buClr>
              <a:buFont typeface="Symbol" charset="2"/>
              <a:buChar char=""/>
              <a:tabLst>
                <a:tab algn="l" pos="241200"/>
              </a:tabLst>
            </a:pPr>
            <a:r>
              <a:rPr b="0" lang="en-IN" sz="1800" spc="-55" strike="noStrike">
                <a:solidFill>
                  <a:srgbClr val="292929"/>
                </a:solidFill>
                <a:latin typeface="Arial"/>
              </a:rPr>
              <a:t>You</a:t>
            </a:r>
            <a:r>
              <a:rPr b="0" lang="en-IN" sz="1800" spc="-7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86" strike="noStrike">
                <a:solidFill>
                  <a:srgbClr val="292929"/>
                </a:solidFill>
                <a:latin typeface="Arial"/>
              </a:rPr>
              <a:t>can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86" strike="noStrike">
                <a:solidFill>
                  <a:srgbClr val="292929"/>
                </a:solidFill>
                <a:latin typeface="Arial"/>
              </a:rPr>
              <a:t>see</a:t>
            </a:r>
            <a:r>
              <a:rPr b="0" lang="en-IN" sz="1800" spc="-7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from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7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plot</a:t>
            </a:r>
            <a:r>
              <a:rPr b="0" lang="en-IN" sz="1800" spc="-7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that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Site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31" strike="noStrike">
                <a:solidFill>
                  <a:srgbClr val="292929"/>
                </a:solidFill>
                <a:latin typeface="Arial"/>
              </a:rPr>
              <a:t>KSC</a:t>
            </a:r>
            <a:r>
              <a:rPr b="0" lang="en-IN" sz="1800" spc="38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37" strike="noStrike">
                <a:solidFill>
                  <a:srgbClr val="292929"/>
                </a:solidFill>
                <a:latin typeface="Arial"/>
              </a:rPr>
              <a:t>LC-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39A</a:t>
            </a:r>
            <a:r>
              <a:rPr b="0" lang="en-IN" sz="1800" spc="-1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80" strike="noStrike">
                <a:solidFill>
                  <a:srgbClr val="292929"/>
                </a:solidFill>
                <a:latin typeface="Arial"/>
              </a:rPr>
              <a:t>has</a:t>
            </a:r>
            <a:r>
              <a:rPr b="0" lang="en-IN" sz="1800" spc="-1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7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largest</a:t>
            </a:r>
            <a:r>
              <a:rPr b="0" lang="en-IN" sz="1800" spc="-7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72" strike="noStrike">
                <a:solidFill>
                  <a:srgbClr val="292929"/>
                </a:solidFill>
                <a:latin typeface="Arial"/>
              </a:rPr>
              <a:t>successful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75" strike="noStrike">
                <a:solidFill>
                  <a:srgbClr val="292929"/>
                </a:solidFill>
                <a:latin typeface="Arial"/>
              </a:rPr>
              <a:t>launches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80" strike="noStrike">
                <a:solidFill>
                  <a:srgbClr val="292929"/>
                </a:solidFill>
                <a:latin typeface="Arial"/>
              </a:rPr>
              <a:t>as</a:t>
            </a:r>
            <a:r>
              <a:rPr b="0" lang="en-IN" sz="1800" spc="-7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well</a:t>
            </a:r>
            <a:r>
              <a:rPr b="0" lang="en-IN" sz="1800" spc="4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the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highest</a:t>
            </a:r>
            <a:r>
              <a:rPr b="0" lang="en-IN" sz="1800" spc="-7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launch</a:t>
            </a:r>
            <a:r>
              <a:rPr b="0" lang="en-IN" sz="1800" spc="-60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06" strike="noStrike">
                <a:solidFill>
                  <a:srgbClr val="292929"/>
                </a:solidFill>
                <a:latin typeface="Arial"/>
              </a:rPr>
              <a:t>success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rate.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559476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-177" strike="noStrike">
                <a:solidFill>
                  <a:srgbClr val="0a48ca"/>
                </a:solidFill>
                <a:latin typeface="Arial"/>
              </a:rPr>
              <a:t>Successful</a:t>
            </a:r>
            <a:r>
              <a:rPr b="0" lang="en-IN" sz="3700" spc="-41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60" strike="noStrike">
                <a:solidFill>
                  <a:srgbClr val="0a48ca"/>
                </a:solidFill>
                <a:latin typeface="Arial"/>
              </a:rPr>
              <a:t>Launches</a:t>
            </a:r>
            <a:r>
              <a:rPr b="0" lang="en-IN" sz="3700" spc="-60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" strike="noStrike">
                <a:solidFill>
                  <a:srgbClr val="0a48ca"/>
                </a:solidFill>
                <a:latin typeface="Arial"/>
              </a:rPr>
              <a:t>by</a:t>
            </a:r>
            <a:r>
              <a:rPr b="0" lang="en-IN" sz="3700" spc="-55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72" strike="noStrike">
                <a:solidFill>
                  <a:srgbClr val="0a48ca"/>
                </a:solidFill>
                <a:latin typeface="Arial"/>
              </a:rPr>
              <a:t>Site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71" name="object 9"/>
          <p:cNvGrpSpPr/>
          <p:nvPr/>
        </p:nvGrpSpPr>
        <p:grpSpPr>
          <a:xfrm>
            <a:off x="803160" y="1659600"/>
            <a:ext cx="10608480" cy="3215520"/>
            <a:chOff x="803160" y="1659600"/>
            <a:chExt cx="10608480" cy="3215520"/>
          </a:xfrm>
        </p:grpSpPr>
        <p:pic>
          <p:nvPicPr>
            <p:cNvPr id="372" name="object 10" descr=""/>
            <p:cNvPicPr/>
            <p:nvPr/>
          </p:nvPicPr>
          <p:blipFill>
            <a:blip r:embed="rId4"/>
            <a:stretch/>
          </p:blipFill>
          <p:spPr>
            <a:xfrm>
              <a:off x="803160" y="1659600"/>
              <a:ext cx="10608480" cy="3215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73" name="object 11" descr=""/>
            <p:cNvPicPr/>
            <p:nvPr/>
          </p:nvPicPr>
          <p:blipFill>
            <a:blip r:embed="rId5"/>
            <a:stretch/>
          </p:blipFill>
          <p:spPr>
            <a:xfrm>
              <a:off x="998280" y="1854720"/>
              <a:ext cx="10058040" cy="266508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object 1"/>
          <p:cNvSpPr/>
          <p:nvPr/>
        </p:nvSpPr>
        <p:spPr>
          <a:xfrm>
            <a:off x="11131920" y="866880"/>
            <a:ext cx="1483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18" strike="noStrike">
                <a:solidFill>
                  <a:srgbClr val="1c7cdb"/>
                </a:solidFill>
                <a:latin typeface="Arial"/>
              </a:rPr>
              <a:t>4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100108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7056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-32" strike="noStrike">
                <a:solidFill>
                  <a:srgbClr val="0a48ca"/>
                </a:solidFill>
                <a:latin typeface="Arial"/>
              </a:rPr>
              <a:t>Introduction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object 26"/>
          <p:cNvSpPr/>
          <p:nvPr/>
        </p:nvSpPr>
        <p:spPr>
          <a:xfrm>
            <a:off x="1037520" y="1690200"/>
            <a:ext cx="9891720" cy="460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9800" bIns="0" anchor="t">
            <a:spAutoFit/>
          </a:bodyPr>
          <a:p>
            <a:pPr>
              <a:lnSpc>
                <a:spcPct val="100000"/>
              </a:lnSpc>
              <a:spcBef>
                <a:spcPts val="865"/>
              </a:spcBef>
              <a:tabLst>
                <a:tab algn="l" pos="240840"/>
              </a:tabLst>
            </a:pPr>
            <a:r>
              <a:rPr b="0" lang="en-IN" sz="1800" spc="-1" strike="noStrike">
                <a:solidFill>
                  <a:srgbClr val="1f1f1f"/>
                </a:solidFill>
                <a:latin typeface="Verdana"/>
              </a:rPr>
              <a:t>	</a:t>
            </a:r>
            <a:r>
              <a:rPr b="0" lang="en-IN" sz="1800" spc="-1" strike="noStrike">
                <a:solidFill>
                  <a:srgbClr val="1f1f1f"/>
                </a:solidFill>
                <a:latin typeface="Verdana"/>
              </a:rPr>
              <a:t>	</a:t>
            </a:r>
            <a:r>
              <a:rPr b="0" lang="en-IN" sz="1800" spc="-1" strike="noStrike">
                <a:solidFill>
                  <a:srgbClr val="1f1f1f"/>
                </a:solidFill>
                <a:latin typeface="Verdana"/>
              </a:rPr>
              <a:t>SpaceX advertises Falcon 9 rocket launches on its website, with a cost of 62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  <a:tabLst>
                <a:tab algn="l" pos="240840"/>
              </a:tabLst>
            </a:pPr>
            <a:r>
              <a:rPr b="0" lang="en-IN" sz="1800" spc="-1" strike="noStrike">
                <a:solidFill>
                  <a:srgbClr val="1f1f1f"/>
                </a:solidFill>
                <a:latin typeface="Verdana"/>
              </a:rPr>
              <a:t>million dollars; other providers cost upward of 165 million dollars each, much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  <a:tabLst>
                <a:tab algn="l" pos="240840"/>
              </a:tabLst>
            </a:pPr>
            <a:r>
              <a:rPr b="0" lang="en-IN" sz="1800" spc="-1" strike="noStrike">
                <a:solidFill>
                  <a:srgbClr val="1f1f1f"/>
                </a:solidFill>
                <a:latin typeface="Verdana"/>
              </a:rPr>
              <a:t>of the savings is because SpaceX can reuse the first stage. Therefore if we can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  <a:tabLst>
                <a:tab algn="l" pos="240840"/>
              </a:tabLst>
            </a:pPr>
            <a:r>
              <a:rPr b="0" lang="en-IN" sz="1800" spc="-1" strike="noStrike">
                <a:solidFill>
                  <a:srgbClr val="1f1f1f"/>
                </a:solidFill>
                <a:latin typeface="Verdana"/>
              </a:rPr>
              <a:t>determine if the first stage will land, we can determine the cost of a launch.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  <a:tabLst>
                <a:tab algn="l" pos="240840"/>
              </a:tabLst>
            </a:pPr>
            <a:r>
              <a:rPr b="0" lang="en-IN" sz="1800" spc="-1" strike="noStrike">
                <a:solidFill>
                  <a:srgbClr val="1f1f1f"/>
                </a:solidFill>
                <a:latin typeface="Verdana"/>
              </a:rPr>
              <a:t>This information can be used if an alternate company wants to bid against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  <a:tabLst>
                <a:tab algn="l" pos="240840"/>
              </a:tabLst>
            </a:pPr>
            <a:r>
              <a:rPr b="0" lang="en-IN" sz="1800" spc="-1" strike="noStrike">
                <a:solidFill>
                  <a:srgbClr val="1f1f1f"/>
                </a:solidFill>
                <a:latin typeface="Verdana"/>
              </a:rPr>
              <a:t>SpaceX for a rocket launch. Thus it is advantageous to be able to predict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  <a:tabLst>
                <a:tab algn="l" pos="240840"/>
              </a:tabLst>
            </a:pPr>
            <a:r>
              <a:rPr b="0" lang="en-IN" sz="1800" spc="-1" strike="noStrike">
                <a:solidFill>
                  <a:srgbClr val="1f1f1f"/>
                </a:solidFill>
                <a:latin typeface="Verdana"/>
              </a:rPr>
              <a:t>whether the Falcon 9 first stage will land successfully for new missions.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  <a:tabLst>
                <a:tab algn="l" pos="240840"/>
              </a:tabLst>
            </a:pPr>
            <a:r>
              <a:rPr b="0" lang="en-IN" sz="1800" spc="-1" strike="noStrike">
                <a:solidFill>
                  <a:srgbClr val="1f1f1f"/>
                </a:solidFill>
                <a:latin typeface="Verdana"/>
              </a:rPr>
              <a:t>	</a:t>
            </a:r>
            <a:r>
              <a:rPr b="0" lang="en-IN" sz="1800" spc="-1" strike="noStrike">
                <a:solidFill>
                  <a:srgbClr val="1f1f1f"/>
                </a:solidFill>
                <a:latin typeface="Verdana"/>
              </a:rPr>
              <a:t>	</a:t>
            </a:r>
            <a:r>
              <a:rPr b="0" lang="en-IN" sz="1800" spc="-1" strike="noStrike">
                <a:solidFill>
                  <a:srgbClr val="1f1f1f"/>
                </a:solidFill>
                <a:latin typeface="Verdana"/>
              </a:rPr>
              <a:t>To make valuable predictions we must solve the following: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  <a:tabLst>
                <a:tab algn="l" pos="240840"/>
              </a:tabLst>
            </a:pPr>
            <a:r>
              <a:rPr b="0" lang="en-IN" sz="1800" spc="-1" strike="noStrike">
                <a:solidFill>
                  <a:srgbClr val="1f1f1f"/>
                </a:solidFill>
                <a:latin typeface="Verdana"/>
              </a:rPr>
              <a:t>• </a:t>
            </a:r>
            <a:r>
              <a:rPr b="0" lang="en-IN" sz="1800" spc="-1" strike="noStrike">
                <a:solidFill>
                  <a:srgbClr val="1f1f1f"/>
                </a:solidFill>
                <a:latin typeface="Verdana"/>
              </a:rPr>
              <a:t>What factors of a mission influence Falcon 9 launch success?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  <a:tabLst>
                <a:tab algn="l" pos="240840"/>
              </a:tabLst>
            </a:pPr>
            <a:r>
              <a:rPr b="0" lang="en-IN" sz="1800" spc="-1" strike="noStrike">
                <a:solidFill>
                  <a:srgbClr val="1f1f1f"/>
                </a:solidFill>
                <a:latin typeface="Verdana"/>
              </a:rPr>
              <a:t>• </a:t>
            </a:r>
            <a:r>
              <a:rPr b="0" lang="en-IN" sz="1800" spc="-1" strike="noStrike">
                <a:solidFill>
                  <a:srgbClr val="1f1f1f"/>
                </a:solidFill>
                <a:latin typeface="Verdana"/>
              </a:rPr>
              <a:t>What conditions must be met by SpaceX to ensure the highest probability of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  <a:tabLst>
                <a:tab algn="l" pos="240840"/>
              </a:tabLst>
            </a:pPr>
            <a:r>
              <a:rPr b="0" lang="en-IN" sz="1800" spc="-1" strike="noStrike">
                <a:solidFill>
                  <a:srgbClr val="1f1f1f"/>
                </a:solidFill>
                <a:latin typeface="Verdana"/>
              </a:rPr>
              <a:t>success for a given mission?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  <a:tabLst>
                <a:tab algn="l" pos="24084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object 2"/>
          <p:cNvSpPr/>
          <p:nvPr/>
        </p:nvSpPr>
        <p:spPr>
          <a:xfrm>
            <a:off x="11109600" y="872640"/>
            <a:ext cx="26964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38" strike="noStrike">
                <a:solidFill>
                  <a:srgbClr val="1c7cdb"/>
                </a:solidFill>
                <a:latin typeface="Arial"/>
              </a:rPr>
              <a:t>40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75" name="object 3"/>
          <p:cNvGrpSpPr/>
          <p:nvPr/>
        </p:nvGrpSpPr>
        <p:grpSpPr>
          <a:xfrm>
            <a:off x="6138720" y="4834080"/>
            <a:ext cx="1570680" cy="508320"/>
            <a:chOff x="6138720" y="4834080"/>
            <a:chExt cx="1570680" cy="508320"/>
          </a:xfrm>
        </p:grpSpPr>
        <p:pic>
          <p:nvPicPr>
            <p:cNvPr id="376" name="object 4" descr=""/>
            <p:cNvPicPr/>
            <p:nvPr/>
          </p:nvPicPr>
          <p:blipFill>
            <a:blip r:embed="rId1"/>
            <a:stretch/>
          </p:blipFill>
          <p:spPr>
            <a:xfrm>
              <a:off x="6138720" y="4834080"/>
              <a:ext cx="1005120" cy="508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77" name="object 5" descr=""/>
            <p:cNvPicPr/>
            <p:nvPr/>
          </p:nvPicPr>
          <p:blipFill>
            <a:blip r:embed="rId2"/>
            <a:stretch/>
          </p:blipFill>
          <p:spPr>
            <a:xfrm>
              <a:off x="6841080" y="4834080"/>
              <a:ext cx="378720" cy="508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78" name="object 6" descr=""/>
            <p:cNvPicPr/>
            <p:nvPr/>
          </p:nvPicPr>
          <p:blipFill>
            <a:blip r:embed="rId3"/>
            <a:stretch/>
          </p:blipFill>
          <p:spPr>
            <a:xfrm>
              <a:off x="6917400" y="4834080"/>
              <a:ext cx="792000" cy="5083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79" name="object 7"/>
          <p:cNvSpPr/>
          <p:nvPr/>
        </p:nvSpPr>
        <p:spPr>
          <a:xfrm>
            <a:off x="812880" y="4884480"/>
            <a:ext cx="955836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41200" indent="-228600">
              <a:lnSpc>
                <a:spcPct val="100000"/>
              </a:lnSpc>
              <a:spcBef>
                <a:spcPts val="99"/>
              </a:spcBef>
              <a:buClr>
                <a:srgbClr val="292929"/>
              </a:buClr>
              <a:buFont typeface="Symbol" charset="2"/>
              <a:buChar char=""/>
              <a:tabLst>
                <a:tab algn="l" pos="241200"/>
                <a:tab algn="l" pos="1153800"/>
              </a:tabLst>
            </a:pPr>
            <a:r>
              <a:rPr b="0" lang="en-IN" sz="1800" spc="-55" strike="noStrike">
                <a:solidFill>
                  <a:srgbClr val="292929"/>
                </a:solidFill>
                <a:latin typeface="Arial"/>
              </a:rPr>
              <a:t>You</a:t>
            </a:r>
            <a:r>
              <a:rPr b="0" lang="en-IN" sz="1800" spc="-7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can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	</a:t>
            </a:r>
            <a:r>
              <a:rPr b="0" lang="en-IN" sz="1800" spc="-92" strike="noStrike">
                <a:solidFill>
                  <a:srgbClr val="292929"/>
                </a:solidFill>
                <a:latin typeface="Arial"/>
              </a:rPr>
              <a:t>see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that</a:t>
            </a:r>
            <a:r>
              <a:rPr b="0" lang="en-IN" sz="1800" spc="9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76.9% of</a:t>
            </a:r>
            <a:r>
              <a:rPr b="0" lang="en-IN" sz="1800" spc="-1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1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total</a:t>
            </a:r>
            <a:r>
              <a:rPr b="0" lang="en-IN" sz="1800" spc="29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75" strike="noStrike">
                <a:solidFill>
                  <a:srgbClr val="292929"/>
                </a:solidFill>
                <a:latin typeface="Arial"/>
              </a:rPr>
              <a:t>launches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at</a:t>
            </a:r>
            <a:r>
              <a:rPr b="0" lang="en-IN" sz="1800" spc="9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site</a:t>
            </a:r>
            <a:r>
              <a:rPr b="0" lang="en-IN" sz="1800" spc="49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31" strike="noStrike">
                <a:solidFill>
                  <a:srgbClr val="292929"/>
                </a:solidFill>
                <a:latin typeface="Arial"/>
              </a:rPr>
              <a:t>KSC</a:t>
            </a:r>
            <a:r>
              <a:rPr b="0" lang="en-IN" sz="1800" spc="38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37" strike="noStrike">
                <a:solidFill>
                  <a:srgbClr val="292929"/>
                </a:solidFill>
                <a:latin typeface="Arial"/>
              </a:rPr>
              <a:t>LC-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39A</a:t>
            </a:r>
            <a:r>
              <a:rPr b="0" lang="en-IN" sz="1800" spc="1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were</a:t>
            </a:r>
            <a:r>
              <a:rPr b="0" lang="en-IN" sz="1800" spc="9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75" strike="noStrike">
                <a:solidFill>
                  <a:srgbClr val="292929"/>
                </a:solidFill>
                <a:latin typeface="Arial"/>
              </a:rPr>
              <a:t>successful.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66" strike="noStrike">
                <a:solidFill>
                  <a:srgbClr val="292929"/>
                </a:solidFill>
                <a:latin typeface="Arial"/>
              </a:rPr>
              <a:t>This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 is</a:t>
            </a:r>
            <a:r>
              <a:rPr b="0" lang="en-IN" sz="1800" spc="1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a</a:t>
            </a:r>
            <a:r>
              <a:rPr b="0" lang="en-IN" sz="1800" spc="1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the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highest</a:t>
            </a:r>
            <a:r>
              <a:rPr b="0" lang="en-IN" sz="1800" spc="-97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06" strike="noStrike">
                <a:solidFill>
                  <a:srgbClr val="292929"/>
                </a:solidFill>
                <a:latin typeface="Arial"/>
              </a:rPr>
              <a:t>success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rate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of</a:t>
            </a:r>
            <a:r>
              <a:rPr b="0" lang="en-IN" sz="1800" spc="-5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all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different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launch</a:t>
            </a:r>
            <a:r>
              <a:rPr b="0" lang="en-IN" sz="1800" spc="-7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sites.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100108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-52" strike="noStrike">
                <a:solidFill>
                  <a:srgbClr val="0a48ca"/>
                </a:solidFill>
                <a:latin typeface="Arial"/>
              </a:rPr>
              <a:t>Total</a:t>
            </a:r>
            <a:r>
              <a:rPr b="0" lang="en-IN" sz="3700" spc="-202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71" strike="noStrike">
                <a:solidFill>
                  <a:srgbClr val="0a48ca"/>
                </a:solidFill>
                <a:latin typeface="Arial"/>
              </a:rPr>
              <a:t>Successful</a:t>
            </a:r>
            <a:r>
              <a:rPr b="0" lang="en-IN" sz="3700" spc="-21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60" strike="noStrike">
                <a:solidFill>
                  <a:srgbClr val="0a48ca"/>
                </a:solidFill>
                <a:latin typeface="Arial"/>
              </a:rPr>
              <a:t>Launches</a:t>
            </a:r>
            <a:r>
              <a:rPr b="0" lang="en-IN" sz="3700" spc="-32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" strike="noStrike">
                <a:solidFill>
                  <a:srgbClr val="0a48ca"/>
                </a:solidFill>
                <a:latin typeface="Arial"/>
              </a:rPr>
              <a:t>for</a:t>
            </a:r>
            <a:r>
              <a:rPr b="0" lang="en-IN" sz="3700" spc="-55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60" strike="noStrike">
                <a:solidFill>
                  <a:srgbClr val="0a48ca"/>
                </a:solidFill>
                <a:latin typeface="Arial"/>
              </a:rPr>
              <a:t>Site</a:t>
            </a:r>
            <a:r>
              <a:rPr b="0" lang="en-IN" sz="3700" spc="-46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460" strike="noStrike">
                <a:solidFill>
                  <a:srgbClr val="0a48ca"/>
                </a:solidFill>
                <a:latin typeface="Arial"/>
              </a:rPr>
              <a:t>KSC</a:t>
            </a:r>
            <a:r>
              <a:rPr b="0" lang="en-IN" sz="3700" spc="83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236" strike="noStrike">
                <a:solidFill>
                  <a:srgbClr val="0a48ca"/>
                </a:solidFill>
                <a:latin typeface="Arial"/>
              </a:rPr>
              <a:t>LC-</a:t>
            </a:r>
            <a:r>
              <a:rPr b="0" lang="en-IN" sz="3700" spc="-26" strike="noStrike">
                <a:solidFill>
                  <a:srgbClr val="0a48ca"/>
                </a:solidFill>
                <a:latin typeface="Arial"/>
              </a:rPr>
              <a:t>39A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81" name="object 9"/>
          <p:cNvGrpSpPr/>
          <p:nvPr/>
        </p:nvGrpSpPr>
        <p:grpSpPr>
          <a:xfrm>
            <a:off x="909720" y="1397520"/>
            <a:ext cx="10608480" cy="3302280"/>
            <a:chOff x="909720" y="1397520"/>
            <a:chExt cx="10608480" cy="3302280"/>
          </a:xfrm>
        </p:grpSpPr>
        <p:pic>
          <p:nvPicPr>
            <p:cNvPr id="382" name="object 10" descr=""/>
            <p:cNvPicPr/>
            <p:nvPr/>
          </p:nvPicPr>
          <p:blipFill>
            <a:blip r:embed="rId4"/>
            <a:stretch/>
          </p:blipFill>
          <p:spPr>
            <a:xfrm>
              <a:off x="909720" y="1397520"/>
              <a:ext cx="10608480" cy="3302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83" name="object 11" descr=""/>
            <p:cNvPicPr/>
            <p:nvPr/>
          </p:nvPicPr>
          <p:blipFill>
            <a:blip r:embed="rId5"/>
            <a:stretch/>
          </p:blipFill>
          <p:spPr>
            <a:xfrm>
              <a:off x="1104840" y="1592640"/>
              <a:ext cx="10058040" cy="275184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object 2"/>
          <p:cNvSpPr/>
          <p:nvPr/>
        </p:nvSpPr>
        <p:spPr>
          <a:xfrm>
            <a:off x="11067840" y="872640"/>
            <a:ext cx="2689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32" strike="noStrike">
                <a:solidFill>
                  <a:srgbClr val="1c7cdb"/>
                </a:solidFill>
                <a:latin typeface="Arial"/>
              </a:rPr>
              <a:t>41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object 3"/>
          <p:cNvSpPr/>
          <p:nvPr/>
        </p:nvSpPr>
        <p:spPr>
          <a:xfrm>
            <a:off x="848880" y="5192280"/>
            <a:ext cx="886356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40840" indent="-22788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  <a:tabLst>
                <a:tab algn="l" pos="24084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It</a:t>
            </a:r>
            <a:r>
              <a:rPr b="0" lang="en-IN" sz="18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appears</a:t>
            </a:r>
            <a:r>
              <a:rPr b="0" lang="en-IN" sz="18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that</a:t>
            </a:r>
            <a:r>
              <a:rPr b="0" lang="en-IN" sz="18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en-IN" sz="18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payload</a:t>
            </a:r>
            <a:r>
              <a:rPr b="0" lang="en-IN" sz="18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range</a:t>
            </a:r>
            <a:r>
              <a:rPr b="0" lang="en-IN" sz="18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between</a:t>
            </a:r>
            <a:r>
              <a:rPr b="0" lang="en-IN" sz="18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2000</a:t>
            </a:r>
            <a:r>
              <a:rPr b="0" lang="en-IN" sz="18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kg</a:t>
            </a:r>
            <a:r>
              <a:rPr b="0" lang="en-IN" sz="18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and</a:t>
            </a:r>
            <a:r>
              <a:rPr b="0" lang="en-IN" sz="18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4000</a:t>
            </a:r>
            <a:r>
              <a:rPr b="0" lang="en-IN" sz="18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kg</a:t>
            </a:r>
            <a:r>
              <a:rPr b="0" lang="en-IN" sz="18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has</a:t>
            </a:r>
            <a:r>
              <a:rPr b="0" lang="en-IN" sz="18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en-IN" sz="18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highest</a:t>
            </a:r>
            <a:r>
              <a:rPr b="0" lang="en-IN" sz="18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success</a:t>
            </a:r>
            <a:r>
              <a:rPr b="0" lang="en-IN" sz="18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Calibri"/>
              </a:rPr>
              <a:t>rate.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848880" y="213840"/>
            <a:ext cx="914184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-126" strike="noStrike">
                <a:solidFill>
                  <a:srgbClr val="0a48ca"/>
                </a:solidFill>
                <a:latin typeface="Arial"/>
              </a:rPr>
              <a:t>Payload</a:t>
            </a:r>
            <a:r>
              <a:rPr b="0" lang="en-IN" sz="3700" spc="-21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216" strike="noStrike">
                <a:solidFill>
                  <a:srgbClr val="0a48ca"/>
                </a:solidFill>
                <a:latin typeface="Arial"/>
              </a:rPr>
              <a:t>Mass</a:t>
            </a:r>
            <a:r>
              <a:rPr b="0" lang="en-IN" sz="3700" spc="-26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11" strike="noStrike">
                <a:solidFill>
                  <a:srgbClr val="0a48ca"/>
                </a:solidFill>
                <a:latin typeface="Arial"/>
              </a:rPr>
              <a:t>vs.</a:t>
            </a:r>
            <a:r>
              <a:rPr b="0" lang="en-IN" sz="3700" spc="-26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31" strike="noStrike">
                <a:solidFill>
                  <a:srgbClr val="0a48ca"/>
                </a:solidFill>
                <a:latin typeface="Arial"/>
              </a:rPr>
              <a:t>Launch</a:t>
            </a:r>
            <a:r>
              <a:rPr b="0" lang="en-IN" sz="3700" spc="-15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270" strike="noStrike">
                <a:solidFill>
                  <a:srgbClr val="0a48ca"/>
                </a:solidFill>
                <a:latin typeface="Arial"/>
              </a:rPr>
              <a:t>Success</a:t>
            </a:r>
            <a:r>
              <a:rPr b="0" lang="en-IN" sz="3700" spc="12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" strike="noStrike">
                <a:solidFill>
                  <a:srgbClr val="0a48ca"/>
                </a:solidFill>
                <a:latin typeface="Arial"/>
              </a:rPr>
              <a:t>for</a:t>
            </a:r>
            <a:r>
              <a:rPr b="0" lang="en-IN" sz="3700" spc="-26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" strike="noStrike">
                <a:solidFill>
                  <a:srgbClr val="0a48ca"/>
                </a:solidFill>
                <a:latin typeface="Arial"/>
              </a:rPr>
              <a:t>All</a:t>
            </a:r>
            <a:r>
              <a:rPr b="0" lang="en-IN" sz="3700" spc="-26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60" strike="noStrike">
                <a:solidFill>
                  <a:srgbClr val="0a48ca"/>
                </a:solidFill>
                <a:latin typeface="Arial"/>
              </a:rPr>
              <a:t>Sites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87" name="object 5"/>
          <p:cNvGrpSpPr/>
          <p:nvPr/>
        </p:nvGrpSpPr>
        <p:grpSpPr>
          <a:xfrm>
            <a:off x="803160" y="1527120"/>
            <a:ext cx="10608480" cy="3528000"/>
            <a:chOff x="803160" y="1527120"/>
            <a:chExt cx="10608480" cy="3528000"/>
          </a:xfrm>
        </p:grpSpPr>
        <p:pic>
          <p:nvPicPr>
            <p:cNvPr id="388" name="object 6" descr=""/>
            <p:cNvPicPr/>
            <p:nvPr/>
          </p:nvPicPr>
          <p:blipFill>
            <a:blip r:embed="rId1"/>
            <a:stretch/>
          </p:blipFill>
          <p:spPr>
            <a:xfrm>
              <a:off x="803160" y="1527120"/>
              <a:ext cx="10608480" cy="3528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89" name="object 7" descr=""/>
            <p:cNvPicPr/>
            <p:nvPr/>
          </p:nvPicPr>
          <p:blipFill>
            <a:blip r:embed="rId2"/>
            <a:stretch/>
          </p:blipFill>
          <p:spPr>
            <a:xfrm>
              <a:off x="998280" y="1722240"/>
              <a:ext cx="10058040" cy="297756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object 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391" name="object 3"/>
          <p:cNvSpPr/>
          <p:nvPr/>
        </p:nvSpPr>
        <p:spPr>
          <a:xfrm>
            <a:off x="798480" y="2529720"/>
            <a:ext cx="1057680" cy="368640"/>
          </a:xfrm>
          <a:custGeom>
            <a:avLst/>
            <a:gdLst>
              <a:gd name="textAreaLeft" fmla="*/ 0 w 1057680"/>
              <a:gd name="textAreaRight" fmla="*/ 1058040 w 1057680"/>
              <a:gd name="textAreaTop" fmla="*/ 0 h 368640"/>
              <a:gd name="textAreaBottom" fmla="*/ 369000 h 368640"/>
            </a:gdLst>
            <a:ahLst/>
            <a:rect l="textAreaLeft" t="textAreaTop" r="textAreaRight" b="textAreaBottom"/>
            <a:pathLst>
              <a:path w="1057910" h="368935">
                <a:moveTo>
                  <a:pt x="1057656" y="0"/>
                </a:moveTo>
                <a:lnTo>
                  <a:pt x="0" y="0"/>
                </a:lnTo>
                <a:lnTo>
                  <a:pt x="0" y="368808"/>
                </a:lnTo>
                <a:lnTo>
                  <a:pt x="1057656" y="368808"/>
                </a:lnTo>
                <a:lnTo>
                  <a:pt x="1057656" y="0"/>
                </a:lnTo>
                <a:close/>
              </a:path>
            </a:pathLst>
          </a:custGeom>
          <a:solidFill>
            <a:srgbClr val="0947c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object 4"/>
          <p:cNvSpPr/>
          <p:nvPr/>
        </p:nvSpPr>
        <p:spPr>
          <a:xfrm>
            <a:off x="876600" y="2548080"/>
            <a:ext cx="87912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Section</a:t>
            </a:r>
            <a:r>
              <a:rPr b="0" lang="en-IN" sz="1800" spc="-60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52" strike="noStrike">
                <a:solidFill>
                  <a:srgbClr val="ffffff"/>
                </a:solidFill>
                <a:latin typeface="Calibri"/>
              </a:rPr>
              <a:t>5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object 2"/>
          <p:cNvSpPr/>
          <p:nvPr/>
        </p:nvSpPr>
        <p:spPr>
          <a:xfrm>
            <a:off x="10945440" y="847800"/>
            <a:ext cx="2689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38" strike="noStrike">
                <a:solidFill>
                  <a:srgbClr val="1c7cdb"/>
                </a:solidFill>
                <a:latin typeface="Arial"/>
              </a:rPr>
              <a:t>43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object 3"/>
          <p:cNvSpPr/>
          <p:nvPr/>
        </p:nvSpPr>
        <p:spPr>
          <a:xfrm>
            <a:off x="848880" y="5657040"/>
            <a:ext cx="1083708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41200" indent="-228600">
              <a:lnSpc>
                <a:spcPct val="100000"/>
              </a:lnSpc>
              <a:spcBef>
                <a:spcPts val="99"/>
              </a:spcBef>
              <a:buClr>
                <a:srgbClr val="292929"/>
              </a:buClr>
              <a:buFont typeface="Symbol" charset="2"/>
              <a:buChar char=""/>
              <a:tabLst>
                <a:tab algn="l" pos="241200"/>
              </a:tabLst>
            </a:pPr>
            <a:r>
              <a:rPr b="0" lang="en-IN" sz="1800" spc="-55" strike="noStrike">
                <a:solidFill>
                  <a:srgbClr val="292929"/>
                </a:solidFill>
                <a:latin typeface="Arial"/>
              </a:rPr>
              <a:t>You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86" strike="noStrike">
                <a:solidFill>
                  <a:srgbClr val="292929"/>
                </a:solidFill>
                <a:latin typeface="Arial"/>
              </a:rPr>
              <a:t>can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86" strike="noStrike">
                <a:solidFill>
                  <a:srgbClr val="292929"/>
                </a:solidFill>
                <a:latin typeface="Arial"/>
              </a:rPr>
              <a:t>see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that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All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methods </a:t>
            </a:r>
            <a:r>
              <a:rPr b="0" lang="en-IN" sz="1800" spc="-72" strike="noStrike">
                <a:solidFill>
                  <a:srgbClr val="292929"/>
                </a:solidFill>
                <a:latin typeface="Arial"/>
              </a:rPr>
              <a:t>have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an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identical</a:t>
            </a:r>
            <a:r>
              <a:rPr b="0" lang="en-IN" sz="1800" spc="-7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92" strike="noStrike">
                <a:solidFill>
                  <a:srgbClr val="292929"/>
                </a:solidFill>
                <a:latin typeface="Arial"/>
              </a:rPr>
              <a:t>accuracy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score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of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83.33%,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so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we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decided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to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66" strike="noStrike">
                <a:solidFill>
                  <a:srgbClr val="292929"/>
                </a:solidFill>
                <a:latin typeface="Arial"/>
              </a:rPr>
              <a:t>use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Logistic </a:t>
            </a:r>
            <a:r>
              <a:rPr b="0" lang="en-IN" sz="1800" spc="-60" strike="noStrike">
                <a:solidFill>
                  <a:srgbClr val="292929"/>
                </a:solidFill>
                <a:latin typeface="Arial"/>
              </a:rPr>
              <a:t>Regression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for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classification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100108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-100" strike="noStrike">
                <a:solidFill>
                  <a:srgbClr val="0a48ca"/>
                </a:solidFill>
                <a:latin typeface="Arial"/>
              </a:rPr>
              <a:t>Classification</a:t>
            </a:r>
            <a:r>
              <a:rPr b="0" lang="en-IN" sz="3700" spc="-32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45" strike="noStrike">
                <a:solidFill>
                  <a:srgbClr val="0a48ca"/>
                </a:solidFill>
                <a:latin typeface="Arial"/>
              </a:rPr>
              <a:t>Accuracy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96" name="object 5"/>
          <p:cNvGrpSpPr/>
          <p:nvPr/>
        </p:nvGrpSpPr>
        <p:grpSpPr>
          <a:xfrm>
            <a:off x="711720" y="1444680"/>
            <a:ext cx="11065680" cy="3986640"/>
            <a:chOff x="711720" y="1444680"/>
            <a:chExt cx="11065680" cy="3986640"/>
          </a:xfrm>
        </p:grpSpPr>
        <p:pic>
          <p:nvPicPr>
            <p:cNvPr id="397" name="object 6" descr=""/>
            <p:cNvPicPr/>
            <p:nvPr/>
          </p:nvPicPr>
          <p:blipFill>
            <a:blip r:embed="rId1"/>
            <a:stretch/>
          </p:blipFill>
          <p:spPr>
            <a:xfrm>
              <a:off x="711720" y="1444680"/>
              <a:ext cx="11065680" cy="3986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98" name="object 7" descr=""/>
            <p:cNvPicPr/>
            <p:nvPr/>
          </p:nvPicPr>
          <p:blipFill>
            <a:blip r:embed="rId2"/>
            <a:stretch/>
          </p:blipFill>
          <p:spPr>
            <a:xfrm>
              <a:off x="906840" y="1639800"/>
              <a:ext cx="10515240" cy="343620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object 2"/>
          <p:cNvSpPr/>
          <p:nvPr/>
        </p:nvSpPr>
        <p:spPr>
          <a:xfrm>
            <a:off x="10958400" y="847800"/>
            <a:ext cx="2689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38" strike="noStrike">
                <a:solidFill>
                  <a:srgbClr val="1c7cdb"/>
                </a:solidFill>
                <a:latin typeface="Arial"/>
              </a:rPr>
              <a:t>44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object 3"/>
          <p:cNvSpPr/>
          <p:nvPr/>
        </p:nvSpPr>
        <p:spPr>
          <a:xfrm>
            <a:off x="848880" y="2667600"/>
            <a:ext cx="4402800" cy="156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41200" indent="-228600" algn="just">
              <a:lnSpc>
                <a:spcPct val="100000"/>
              </a:lnSpc>
              <a:spcBef>
                <a:spcPts val="99"/>
              </a:spcBef>
              <a:buClr>
                <a:srgbClr val="292929"/>
              </a:buClr>
              <a:buFont typeface="Symbol" charset="2"/>
              <a:buChar char=""/>
              <a:tabLst>
                <a:tab algn="l" pos="241200"/>
              </a:tabLst>
            </a:pPr>
            <a:r>
              <a:rPr b="0" lang="en-IN" sz="1800" spc="-114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 chart</a:t>
            </a:r>
            <a:r>
              <a:rPr b="0" lang="en-IN" sz="1800" spc="-114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60" strike="noStrike">
                <a:solidFill>
                  <a:srgbClr val="292929"/>
                </a:solidFill>
                <a:latin typeface="Arial"/>
              </a:rPr>
              <a:t>shows</a:t>
            </a:r>
            <a:r>
              <a:rPr b="0" lang="en-IN" sz="1800" spc="-6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confusion</a:t>
            </a:r>
            <a:r>
              <a:rPr b="0" lang="en-IN" sz="1800" spc="-8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matrix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of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Logistic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72" strike="noStrike">
                <a:solidFill>
                  <a:srgbClr val="292929"/>
                </a:solidFill>
                <a:latin typeface="Arial"/>
              </a:rPr>
              <a:t>Regression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model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that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was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chosen.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1406"/>
              </a:spcBef>
              <a:buClr>
                <a:srgbClr val="292929"/>
              </a:buClr>
              <a:buFont typeface="Symbol" charset="2"/>
              <a:buChar char=""/>
              <a:tabLst>
                <a:tab algn="l" pos="241200"/>
              </a:tabLst>
            </a:pPr>
            <a:r>
              <a:rPr b="0" lang="en-IN" sz="1800" spc="-114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model</a:t>
            </a:r>
            <a:r>
              <a:rPr b="0" lang="en-IN" sz="1800" spc="-5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only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failed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to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55" strike="noStrike">
                <a:solidFill>
                  <a:srgbClr val="292929"/>
                </a:solidFill>
                <a:latin typeface="Arial"/>
              </a:rPr>
              <a:t>accurately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predict </a:t>
            </a:r>
            <a:r>
              <a:rPr b="0" lang="en-IN" sz="1800" spc="77" strike="noStrike">
                <a:solidFill>
                  <a:srgbClr val="292929"/>
                </a:solidFill>
                <a:latin typeface="Arial"/>
              </a:rPr>
              <a:t>3</a:t>
            </a:r>
            <a:r>
              <a:rPr b="0" lang="en-IN" sz="1800" spc="18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labels.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527112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-111" strike="noStrike">
                <a:solidFill>
                  <a:srgbClr val="0a48ca"/>
                </a:solidFill>
                <a:latin typeface="Arial"/>
              </a:rPr>
              <a:t>Confusion</a:t>
            </a:r>
            <a:r>
              <a:rPr b="0" lang="en-IN" sz="3700" spc="-92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35" strike="noStrike">
                <a:solidFill>
                  <a:srgbClr val="0a48ca"/>
                </a:solidFill>
                <a:latin typeface="Arial"/>
              </a:rPr>
              <a:t>Matrix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02" name="object 5" descr=""/>
          <p:cNvPicPr/>
          <p:nvPr/>
        </p:nvPicPr>
        <p:blipFill>
          <a:blip r:embed="rId1"/>
          <a:stretch/>
        </p:blipFill>
        <p:spPr>
          <a:xfrm>
            <a:off x="6719400" y="1743480"/>
            <a:ext cx="4565520" cy="385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object 2"/>
          <p:cNvSpPr/>
          <p:nvPr/>
        </p:nvSpPr>
        <p:spPr>
          <a:xfrm>
            <a:off x="10937520" y="885960"/>
            <a:ext cx="2689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38" strike="noStrike">
                <a:solidFill>
                  <a:srgbClr val="1c7cdb"/>
                </a:solidFill>
                <a:latin typeface="Arial"/>
              </a:rPr>
              <a:t>45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04" name="object 3"/>
          <p:cNvGrpSpPr/>
          <p:nvPr/>
        </p:nvGrpSpPr>
        <p:grpSpPr>
          <a:xfrm>
            <a:off x="1379160" y="3138120"/>
            <a:ext cx="1570680" cy="508320"/>
            <a:chOff x="1379160" y="3138120"/>
            <a:chExt cx="1570680" cy="508320"/>
          </a:xfrm>
        </p:grpSpPr>
        <p:pic>
          <p:nvPicPr>
            <p:cNvPr id="405" name="object 4" descr=""/>
            <p:cNvPicPr/>
            <p:nvPr/>
          </p:nvPicPr>
          <p:blipFill>
            <a:blip r:embed="rId1"/>
            <a:stretch/>
          </p:blipFill>
          <p:spPr>
            <a:xfrm>
              <a:off x="1379160" y="3138120"/>
              <a:ext cx="1005120" cy="508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06" name="object 5" descr=""/>
            <p:cNvPicPr/>
            <p:nvPr/>
          </p:nvPicPr>
          <p:blipFill>
            <a:blip r:embed="rId2"/>
            <a:stretch/>
          </p:blipFill>
          <p:spPr>
            <a:xfrm>
              <a:off x="2081880" y="3138120"/>
              <a:ext cx="378720" cy="508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07" name="object 6" descr=""/>
            <p:cNvPicPr/>
            <p:nvPr/>
          </p:nvPicPr>
          <p:blipFill>
            <a:blip r:embed="rId3"/>
            <a:stretch/>
          </p:blipFill>
          <p:spPr>
            <a:xfrm>
              <a:off x="2157840" y="3138120"/>
              <a:ext cx="792000" cy="5083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08" name="PlaceHolder 1"/>
          <p:cNvSpPr>
            <a:spLocks noGrp="1"/>
          </p:cNvSpPr>
          <p:nvPr>
            <p:ph/>
          </p:nvPr>
        </p:nvSpPr>
        <p:spPr>
          <a:xfrm>
            <a:off x="819000" y="2009160"/>
            <a:ext cx="10553400" cy="38998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4176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In</a:t>
            </a:r>
            <a:r>
              <a:rPr b="0" lang="en-IN" sz="1800" spc="-1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order</a:t>
            </a:r>
            <a:r>
              <a:rPr b="0" lang="en-IN" sz="1800" spc="-5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to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compete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with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11" strike="noStrike">
                <a:solidFill>
                  <a:srgbClr val="292929"/>
                </a:solidFill>
                <a:latin typeface="Arial"/>
              </a:rPr>
              <a:t>Space</a:t>
            </a:r>
            <a:r>
              <a:rPr b="0" lang="en-IN" sz="1800" spc="-1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82" strike="noStrike">
                <a:solidFill>
                  <a:srgbClr val="292929"/>
                </a:solidFill>
                <a:latin typeface="Arial"/>
              </a:rPr>
              <a:t>X</a:t>
            </a:r>
            <a:r>
              <a:rPr b="0" lang="en-IN" sz="1800" spc="38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Through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this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60" strike="noStrike">
                <a:solidFill>
                  <a:srgbClr val="292929"/>
                </a:solidFill>
                <a:latin typeface="Arial"/>
              </a:rPr>
              <a:t>process,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a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general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picture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of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their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06" strike="noStrike">
                <a:solidFill>
                  <a:srgbClr val="292929"/>
                </a:solidFill>
                <a:latin typeface="Arial"/>
              </a:rPr>
              <a:t>success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methods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are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marL="270000" indent="-227880">
              <a:lnSpc>
                <a:spcPct val="100000"/>
              </a:lnSpc>
              <a:spcBef>
                <a:spcPts val="1389"/>
              </a:spcBef>
              <a:buClr>
                <a:srgbClr val="292929"/>
              </a:buClr>
              <a:buFont typeface="Symbol" charset="2"/>
              <a:buChar char=""/>
              <a:tabLst>
                <a:tab algn="l" pos="270360"/>
              </a:tabLst>
            </a:pP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All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their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55" strike="noStrike">
                <a:solidFill>
                  <a:srgbClr val="292929"/>
                </a:solidFill>
                <a:latin typeface="Arial"/>
              </a:rPr>
              <a:t>launch</a:t>
            </a:r>
            <a:r>
              <a:rPr b="0" lang="en-IN" sz="1800" spc="-6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sites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are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located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near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coast,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80" strike="noStrike">
                <a:solidFill>
                  <a:srgbClr val="292929"/>
                </a:solidFill>
                <a:latin typeface="Arial"/>
              </a:rPr>
              <a:t>away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from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nearby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cities. </a:t>
            </a:r>
            <a:r>
              <a:rPr b="0" lang="en-IN" sz="1800" spc="-66" strike="noStrike">
                <a:solidFill>
                  <a:srgbClr val="292929"/>
                </a:solidFill>
                <a:latin typeface="Arial"/>
              </a:rPr>
              <a:t>This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enabled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to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them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to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test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marL="270360" indent="0">
              <a:lnSpc>
                <a:spcPct val="100000"/>
              </a:lnSpc>
              <a:spcBef>
                <a:spcPts val="6"/>
              </a:spcBef>
              <a:buNone/>
              <a:tabLst>
                <a:tab algn="l" pos="270360"/>
              </a:tabLst>
            </a:pP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their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rocket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landings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without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72" strike="noStrike">
                <a:solidFill>
                  <a:srgbClr val="292929"/>
                </a:solidFill>
                <a:latin typeface="Arial"/>
              </a:rPr>
              <a:t>much</a:t>
            </a:r>
            <a:r>
              <a:rPr b="0" lang="en-IN" sz="1800" spc="-5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interference.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marL="270000" indent="-227880">
              <a:lnSpc>
                <a:spcPct val="100000"/>
              </a:lnSpc>
              <a:spcBef>
                <a:spcPts val="1406"/>
              </a:spcBef>
              <a:buClr>
                <a:srgbClr val="292929"/>
              </a:buClr>
              <a:buFont typeface="Symbol" charset="2"/>
              <a:buChar char=""/>
              <a:tabLst>
                <a:tab algn="l" pos="270360"/>
              </a:tabLst>
            </a:pP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Site</a:t>
            </a:r>
            <a:r>
              <a:rPr b="0" lang="en-IN" sz="1800" spc="-97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31" strike="noStrike">
                <a:solidFill>
                  <a:srgbClr val="292929"/>
                </a:solidFill>
                <a:latin typeface="Arial"/>
              </a:rPr>
              <a:t>KSC</a:t>
            </a:r>
            <a:r>
              <a:rPr b="0" lang="en-IN" sz="1800" spc="38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37" strike="noStrike">
                <a:solidFill>
                  <a:srgbClr val="292929"/>
                </a:solidFill>
                <a:latin typeface="Arial"/>
              </a:rPr>
              <a:t>LC-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39A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had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1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highest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launch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06" strike="noStrike">
                <a:solidFill>
                  <a:srgbClr val="292929"/>
                </a:solidFill>
                <a:latin typeface="Arial"/>
              </a:rPr>
              <a:t>success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rate</a:t>
            </a:r>
            <a:r>
              <a:rPr b="0" lang="en-IN" sz="1800" spc="-7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out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of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all</a:t>
            </a:r>
            <a:r>
              <a:rPr b="0" lang="en-IN" sz="1800" spc="-1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1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launch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sites.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marL="270360" indent="-228600">
              <a:lnSpc>
                <a:spcPct val="100000"/>
              </a:lnSpc>
              <a:spcBef>
                <a:spcPts val="1400"/>
              </a:spcBef>
              <a:buClr>
                <a:srgbClr val="292929"/>
              </a:buClr>
              <a:buFont typeface="Symbol" charset="2"/>
              <a:buChar char=""/>
              <a:tabLst>
                <a:tab algn="l" pos="271080"/>
              </a:tabLst>
            </a:pP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From</a:t>
            </a:r>
            <a:r>
              <a:rPr b="0" lang="en-IN" sz="1800" spc="-7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77" strike="noStrike">
                <a:solidFill>
                  <a:srgbClr val="292929"/>
                </a:solidFill>
                <a:latin typeface="Arial"/>
              </a:rPr>
              <a:t>2015</a:t>
            </a:r>
            <a:r>
              <a:rPr b="0" lang="en-IN" sz="1800" spc="-6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onwards,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06" strike="noStrike">
                <a:solidFill>
                  <a:srgbClr val="292929"/>
                </a:solidFill>
                <a:latin typeface="Arial"/>
              </a:rPr>
              <a:t>success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rate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of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rocket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landings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significantly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60" strike="noStrike">
                <a:solidFill>
                  <a:srgbClr val="292929"/>
                </a:solidFill>
                <a:latin typeface="Arial"/>
              </a:rPr>
              <a:t>increased.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It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66" strike="noStrike">
                <a:solidFill>
                  <a:srgbClr val="292929"/>
                </a:solidFill>
                <a:latin typeface="Arial"/>
              </a:rPr>
              <a:t>was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also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apparent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that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landing</a:t>
            </a:r>
            <a:r>
              <a:rPr b="0" lang="en-IN" sz="1800" spc="-7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06" strike="noStrike">
                <a:solidFill>
                  <a:srgbClr val="292929"/>
                </a:solidFill>
                <a:latin typeface="Arial"/>
              </a:rPr>
              <a:t>success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increased</a:t>
            </a:r>
            <a:r>
              <a:rPr b="0" lang="en-IN" sz="1800" spc="-7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with</a:t>
            </a:r>
            <a:r>
              <a:rPr b="0" lang="en-IN" sz="1800" spc="1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flight</a:t>
            </a:r>
            <a:r>
              <a:rPr b="0" lang="en-IN" sz="1800" spc="9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number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marL="41760" indent="0">
              <a:lnSpc>
                <a:spcPct val="100000"/>
              </a:lnSpc>
              <a:spcBef>
                <a:spcPts val="1395"/>
              </a:spcBef>
              <a:buNone/>
              <a:tabLst>
                <a:tab algn="l" pos="271080"/>
              </a:tabLst>
            </a:pP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All</a:t>
            </a:r>
            <a:r>
              <a:rPr b="0" lang="en-IN" sz="1800" spc="-4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this</a:t>
            </a:r>
            <a:r>
              <a:rPr b="0" lang="en-IN" sz="18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data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66" strike="noStrike">
                <a:solidFill>
                  <a:srgbClr val="292929"/>
                </a:solidFill>
                <a:latin typeface="Arial"/>
              </a:rPr>
              <a:t>was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used</a:t>
            </a:r>
            <a:r>
              <a:rPr b="0" lang="en-IN" sz="1800" spc="-5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to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train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a</a:t>
            </a:r>
            <a:r>
              <a:rPr b="0" lang="en-IN" sz="1800" spc="-4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72" strike="noStrike">
                <a:solidFill>
                  <a:srgbClr val="292929"/>
                </a:solidFill>
                <a:latin typeface="Arial"/>
              </a:rPr>
              <a:t>machine</a:t>
            </a:r>
            <a:r>
              <a:rPr b="0" lang="en-IN" sz="1800" spc="-5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learning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1" strike="noStrike">
                <a:solidFill>
                  <a:srgbClr val="292929"/>
                </a:solidFill>
                <a:latin typeface="Arial"/>
              </a:rPr>
              <a:t>model</a:t>
            </a:r>
            <a:r>
              <a:rPr b="0" lang="en-IN" sz="1800" spc="-5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that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is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able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to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predict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the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landing</a:t>
            </a:r>
            <a:r>
              <a:rPr b="0" lang="en-IN" sz="1800" spc="-35" strike="noStrike">
                <a:solidFill>
                  <a:srgbClr val="292929"/>
                </a:solidFill>
                <a:latin typeface="Arial"/>
              </a:rPr>
              <a:t> outcome</a:t>
            </a:r>
            <a:r>
              <a:rPr b="0" lang="en-IN" sz="1800" spc="-6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26" strike="noStrike">
                <a:solidFill>
                  <a:srgbClr val="292929"/>
                </a:solidFill>
                <a:latin typeface="Arial"/>
              </a:rPr>
              <a:t>of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rocket</a:t>
            </a:r>
            <a:r>
              <a:rPr b="0" lang="en-IN" sz="1800" spc="63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72" strike="noStrike">
                <a:solidFill>
                  <a:srgbClr val="292929"/>
                </a:solidFill>
                <a:latin typeface="Arial"/>
              </a:rPr>
              <a:t>launches</a:t>
            </a:r>
            <a:r>
              <a:rPr b="0" lang="en-IN" sz="1800" spc="38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with</a:t>
            </a:r>
            <a:r>
              <a:rPr b="0" lang="en-IN" sz="1800" spc="7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83.33%</a:t>
            </a:r>
            <a:r>
              <a:rPr b="0" lang="en-IN" sz="1800" spc="49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292929"/>
                </a:solidFill>
                <a:latin typeface="Arial"/>
              </a:rPr>
              <a:t>accuracy.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title"/>
          </p:nvPr>
        </p:nvSpPr>
        <p:spPr>
          <a:xfrm>
            <a:off x="848880" y="417600"/>
            <a:ext cx="100108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-137" strike="noStrike">
                <a:solidFill>
                  <a:srgbClr val="0a48ca"/>
                </a:solidFill>
                <a:latin typeface="Arial"/>
              </a:rPr>
              <a:t>Conclusions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object 27"/>
          <p:cNvSpPr/>
          <p:nvPr/>
        </p:nvSpPr>
        <p:spPr>
          <a:xfrm>
            <a:off x="10937520" y="885960"/>
            <a:ext cx="2689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38" strike="noStrike">
                <a:solidFill>
                  <a:srgbClr val="1c7cdb"/>
                </a:solidFill>
                <a:latin typeface="Arial"/>
              </a:rPr>
              <a:t>45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1"/>
          <p:cNvSpPr>
            <a:spLocks noGrp="1"/>
          </p:cNvSpPr>
          <p:nvPr>
            <p:ph/>
          </p:nvPr>
        </p:nvSpPr>
        <p:spPr>
          <a:xfrm>
            <a:off x="900000" y="1860120"/>
            <a:ext cx="10440000" cy="6598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4176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Haversine's Formula used to calculate distances on Folium Maps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title"/>
          </p:nvPr>
        </p:nvSpPr>
        <p:spPr>
          <a:xfrm>
            <a:off x="848880" y="417600"/>
            <a:ext cx="100108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-137" strike="noStrike">
                <a:solidFill>
                  <a:srgbClr val="0a48ca"/>
                </a:solidFill>
                <a:latin typeface="Arial"/>
              </a:rPr>
              <a:t>Appendix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13" name="" descr=""/>
          <p:cNvPicPr/>
          <p:nvPr/>
        </p:nvPicPr>
        <p:blipFill>
          <a:blip r:embed="rId1"/>
          <a:stretch/>
        </p:blipFill>
        <p:spPr>
          <a:xfrm>
            <a:off x="1260000" y="2380680"/>
            <a:ext cx="6840000" cy="409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object 28"/>
          <p:cNvSpPr/>
          <p:nvPr/>
        </p:nvSpPr>
        <p:spPr>
          <a:xfrm>
            <a:off x="10937520" y="885960"/>
            <a:ext cx="2689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38" strike="noStrike">
                <a:solidFill>
                  <a:srgbClr val="1c7cdb"/>
                </a:solidFill>
                <a:latin typeface="Arial"/>
              </a:rPr>
              <a:t>45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1"/>
          <p:cNvSpPr>
            <a:spLocks noGrp="1"/>
          </p:cNvSpPr>
          <p:nvPr>
            <p:ph/>
          </p:nvPr>
        </p:nvSpPr>
        <p:spPr>
          <a:xfrm>
            <a:off x="900000" y="1860120"/>
            <a:ext cx="10440000" cy="31593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4176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2000" spc="168" strike="noStrike">
                <a:solidFill>
                  <a:srgbClr val="292929"/>
                </a:solidFill>
                <a:latin typeface="Arial"/>
              </a:rPr>
              <a:t>Things to Consider</a:t>
            </a:r>
            <a:endParaRPr b="0" lang="en-IN" sz="2000" spc="168" strike="noStrike">
              <a:solidFill>
                <a:srgbClr val="000000"/>
              </a:solidFill>
              <a:latin typeface="Calibri"/>
            </a:endParaRPr>
          </a:p>
          <a:p>
            <a:pPr marL="41760" indent="0">
              <a:lnSpc>
                <a:spcPct val="100000"/>
              </a:lnSpc>
              <a:spcBef>
                <a:spcPts val="99"/>
              </a:spcBef>
              <a:buNone/>
            </a:pPr>
            <a:endParaRPr b="0" lang="en-IN" sz="2000" spc="168" strike="noStrike">
              <a:solidFill>
                <a:srgbClr val="000000"/>
              </a:solidFill>
              <a:latin typeface="Calibri"/>
            </a:endParaRPr>
          </a:p>
          <a:p>
            <a:pPr marL="4176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2000" spc="168" strike="noStrike">
                <a:solidFill>
                  <a:srgbClr val="292929"/>
                </a:solidFill>
                <a:latin typeface="Arial"/>
              </a:rPr>
              <a:t>• </a:t>
            </a:r>
            <a:r>
              <a:rPr b="0" lang="en-IN" sz="2000" spc="168" strike="noStrike">
                <a:solidFill>
                  <a:srgbClr val="292929"/>
                </a:solidFill>
                <a:latin typeface="Arial"/>
              </a:rPr>
              <a:t>Dataset: A larger dataset will help build on the predictive analytics results to help understand if the findings can be generalizable to a larger data set</a:t>
            </a:r>
            <a:endParaRPr b="0" lang="en-IN" sz="2000" spc="168" strike="noStrike">
              <a:solidFill>
                <a:srgbClr val="000000"/>
              </a:solidFill>
              <a:latin typeface="Calibri"/>
            </a:endParaRPr>
          </a:p>
          <a:p>
            <a:pPr marL="41760" indent="0">
              <a:lnSpc>
                <a:spcPct val="100000"/>
              </a:lnSpc>
              <a:spcBef>
                <a:spcPts val="99"/>
              </a:spcBef>
              <a:buNone/>
            </a:pPr>
            <a:endParaRPr b="0" lang="en-IN" sz="2000" spc="168" strike="noStrike">
              <a:solidFill>
                <a:srgbClr val="000000"/>
              </a:solidFill>
              <a:latin typeface="Calibri"/>
            </a:endParaRPr>
          </a:p>
          <a:p>
            <a:pPr marL="4176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2000" spc="168" strike="noStrike">
                <a:solidFill>
                  <a:srgbClr val="292929"/>
                </a:solidFill>
                <a:latin typeface="Arial"/>
              </a:rPr>
              <a:t>• </a:t>
            </a:r>
            <a:r>
              <a:rPr b="0" lang="en-IN" sz="2000" spc="168" strike="noStrike">
                <a:solidFill>
                  <a:srgbClr val="292929"/>
                </a:solidFill>
                <a:latin typeface="Arial"/>
              </a:rPr>
              <a:t>Feature Analysis / PCA: Additional feature analysis or principal component </a:t>
            </a:r>
            <a:endParaRPr b="0" lang="en-IN" sz="2000" spc="168" strike="noStrike">
              <a:solidFill>
                <a:srgbClr val="000000"/>
              </a:solidFill>
              <a:latin typeface="Calibri"/>
            </a:endParaRPr>
          </a:p>
          <a:p>
            <a:pPr marL="4176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2000" spc="168" strike="noStrike">
                <a:solidFill>
                  <a:srgbClr val="292929"/>
                </a:solidFill>
                <a:latin typeface="Arial"/>
              </a:rPr>
              <a:t>analysis should be conducted to see if it can help improve accuracy</a:t>
            </a:r>
            <a:endParaRPr b="0" lang="en-IN" sz="2000" spc="168" strike="noStrike">
              <a:solidFill>
                <a:srgbClr val="000000"/>
              </a:solidFill>
              <a:latin typeface="Calibri"/>
            </a:endParaRPr>
          </a:p>
          <a:p>
            <a:pPr marL="41760" indent="0">
              <a:lnSpc>
                <a:spcPct val="100000"/>
              </a:lnSpc>
              <a:spcBef>
                <a:spcPts val="99"/>
              </a:spcBef>
              <a:buNone/>
            </a:pPr>
            <a:endParaRPr b="0" lang="en-IN" sz="2000" spc="168" strike="noStrike">
              <a:solidFill>
                <a:srgbClr val="000000"/>
              </a:solidFill>
              <a:latin typeface="Calibri"/>
            </a:endParaRPr>
          </a:p>
          <a:p>
            <a:pPr marL="4176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2000" spc="168" strike="noStrike">
                <a:solidFill>
                  <a:srgbClr val="292929"/>
                </a:solidFill>
                <a:latin typeface="Arial"/>
              </a:rPr>
              <a:t>• </a:t>
            </a:r>
            <a:r>
              <a:rPr b="0" lang="en-IN" sz="2000" spc="168" strike="noStrike">
                <a:solidFill>
                  <a:srgbClr val="292929"/>
                </a:solidFill>
                <a:latin typeface="Arial"/>
              </a:rPr>
              <a:t>XGBoost: Is a powerful model which was not utilized in this study. It would </a:t>
            </a:r>
            <a:endParaRPr b="0" lang="en-IN" sz="2000" spc="168" strike="noStrike">
              <a:solidFill>
                <a:srgbClr val="000000"/>
              </a:solidFill>
              <a:latin typeface="Calibri"/>
            </a:endParaRPr>
          </a:p>
          <a:p>
            <a:pPr marL="4176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2000" spc="168" strike="noStrike">
                <a:solidFill>
                  <a:srgbClr val="292929"/>
                </a:solidFill>
                <a:latin typeface="Arial"/>
              </a:rPr>
              <a:t>be interesting to see if it outperforms the other classification models</a:t>
            </a:r>
            <a:endParaRPr b="0" lang="en-IN" sz="2000" spc="168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 type="title"/>
          </p:nvPr>
        </p:nvSpPr>
        <p:spPr>
          <a:xfrm>
            <a:off x="848880" y="417600"/>
            <a:ext cx="100108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-137" strike="noStrike">
                <a:solidFill>
                  <a:srgbClr val="0a48ca"/>
                </a:solidFill>
                <a:latin typeface="Arial"/>
              </a:rPr>
              <a:t>Insights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object 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object 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40" name="object 3"/>
          <p:cNvSpPr/>
          <p:nvPr/>
        </p:nvSpPr>
        <p:spPr>
          <a:xfrm>
            <a:off x="11966040" y="6392880"/>
            <a:ext cx="1483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18" strike="noStrike">
                <a:solidFill>
                  <a:srgbClr val="1c7cdb"/>
                </a:solidFill>
                <a:latin typeface="Arial"/>
              </a:rPr>
              <a:t>5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object 4"/>
          <p:cNvSpPr/>
          <p:nvPr/>
        </p:nvSpPr>
        <p:spPr>
          <a:xfrm>
            <a:off x="765000" y="2813400"/>
            <a:ext cx="1058760" cy="304560"/>
          </a:xfrm>
          <a:prstGeom prst="rect">
            <a:avLst/>
          </a:prstGeom>
          <a:solidFill>
            <a:srgbClr val="0947c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0600" bIns="0" anchor="t">
            <a:spAutoFit/>
          </a:bodyPr>
          <a:p>
            <a:pPr marL="91440">
              <a:lnSpc>
                <a:spcPct val="100000"/>
              </a:lnSpc>
              <a:spcBef>
                <a:spcPts val="241"/>
              </a:spcBef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Section</a:t>
            </a:r>
            <a:r>
              <a:rPr b="0" lang="en-IN" sz="1800" spc="-60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52" strike="noStrike">
                <a:solidFill>
                  <a:srgbClr val="ffffff"/>
                </a:solidFill>
                <a:latin typeface="Calibri"/>
              </a:rPr>
              <a:t>1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/>
        </p:nvSpPr>
        <p:spPr>
          <a:xfrm>
            <a:off x="11093040" y="866880"/>
            <a:ext cx="1483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18" strike="noStrike">
                <a:solidFill>
                  <a:srgbClr val="1c7cdb"/>
                </a:solidFill>
                <a:latin typeface="Arial"/>
              </a:rPr>
              <a:t>6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object 3"/>
          <p:cNvSpPr/>
          <p:nvPr/>
        </p:nvSpPr>
        <p:spPr>
          <a:xfrm>
            <a:off x="848880" y="1184760"/>
            <a:ext cx="10311120" cy="470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7480" bIns="0" anchor="t">
            <a:spAutoFit/>
          </a:bodyPr>
          <a:p>
            <a:pPr marL="12600">
              <a:lnSpc>
                <a:spcPct val="100000"/>
              </a:lnSpc>
              <a:spcBef>
                <a:spcPts val="2106"/>
              </a:spcBef>
            </a:pPr>
            <a:r>
              <a:rPr b="0" lang="en-IN" sz="2900" spc="-114" strike="noStrike">
                <a:solidFill>
                  <a:srgbClr val="0a48ca"/>
                </a:solidFill>
                <a:latin typeface="Arial"/>
              </a:rPr>
              <a:t>Executive</a:t>
            </a:r>
            <a:r>
              <a:rPr b="0" lang="en-IN" sz="2900" spc="-46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2900" spc="-12" strike="noStrike">
                <a:solidFill>
                  <a:srgbClr val="0a48ca"/>
                </a:solidFill>
                <a:latin typeface="Arial"/>
              </a:rPr>
              <a:t>Summary</a:t>
            </a:r>
            <a:endParaRPr b="0" lang="en-IN" sz="2900" spc="-1" strike="noStrike">
              <a:solidFill>
                <a:srgbClr val="000000"/>
              </a:solidFill>
              <a:latin typeface="Arial"/>
            </a:endParaRPr>
          </a:p>
          <a:p>
            <a:pPr marL="240840" indent="-227880">
              <a:lnSpc>
                <a:spcPct val="100000"/>
              </a:lnSpc>
              <a:spcBef>
                <a:spcPts val="1446"/>
              </a:spcBef>
              <a:buClr>
                <a:srgbClr val="292929"/>
              </a:buClr>
              <a:buFont typeface="Symbol" charset="2"/>
              <a:buChar char=""/>
              <a:tabLst>
                <a:tab algn="l" pos="240840"/>
              </a:tabLst>
            </a:pPr>
            <a:r>
              <a:rPr b="0" lang="en-IN" sz="2100" spc="-41" strike="noStrike">
                <a:solidFill>
                  <a:srgbClr val="292929"/>
                </a:solidFill>
                <a:latin typeface="Arial"/>
              </a:rPr>
              <a:t>Data</a:t>
            </a:r>
            <a:r>
              <a:rPr b="0" lang="en-IN" sz="2100" spc="-60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100" spc="-21" strike="noStrike">
                <a:solidFill>
                  <a:srgbClr val="292929"/>
                </a:solidFill>
                <a:latin typeface="Arial"/>
              </a:rPr>
              <a:t>collection</a:t>
            </a:r>
            <a:r>
              <a:rPr b="0" lang="en-IN" sz="2100" spc="-7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100" spc="-12" strike="noStrike">
                <a:solidFill>
                  <a:srgbClr val="292929"/>
                </a:solidFill>
                <a:latin typeface="Arial"/>
              </a:rPr>
              <a:t>methodology: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lvl="1" marL="698040" indent="-227880">
              <a:lnSpc>
                <a:spcPct val="100000"/>
              </a:lnSpc>
              <a:spcBef>
                <a:spcPts val="1406"/>
              </a:spcBef>
              <a:buClr>
                <a:srgbClr val="767070"/>
              </a:buClr>
              <a:buFont typeface="Symbol" charset="2"/>
              <a:buChar char=""/>
              <a:tabLst>
                <a:tab algn="l" pos="698040"/>
              </a:tabLst>
            </a:pPr>
            <a:r>
              <a:rPr b="0" lang="en-IN" sz="2100" spc="-52" strike="noStrike">
                <a:solidFill>
                  <a:srgbClr val="767070"/>
                </a:solidFill>
                <a:latin typeface="Arial"/>
              </a:rPr>
              <a:t>Using </a:t>
            </a:r>
            <a:r>
              <a:rPr b="0" lang="en-IN" sz="2100" spc="-120" strike="noStrike">
                <a:solidFill>
                  <a:srgbClr val="767070"/>
                </a:solidFill>
                <a:latin typeface="Arial"/>
              </a:rPr>
              <a:t>Space</a:t>
            </a:r>
            <a:r>
              <a:rPr b="0" lang="en-IN" sz="2100" spc="-26" strike="noStrike">
                <a:solidFill>
                  <a:srgbClr val="767070"/>
                </a:solidFill>
                <a:latin typeface="Arial"/>
              </a:rPr>
              <a:t> </a:t>
            </a:r>
            <a:r>
              <a:rPr b="0" lang="en-IN" sz="2100" spc="-211" strike="noStrike">
                <a:solidFill>
                  <a:srgbClr val="767070"/>
                </a:solidFill>
                <a:latin typeface="Arial"/>
              </a:rPr>
              <a:t>X</a:t>
            </a:r>
            <a:r>
              <a:rPr b="0" lang="en-IN" sz="2100" spc="38" strike="noStrike">
                <a:solidFill>
                  <a:srgbClr val="767070"/>
                </a:solidFill>
                <a:latin typeface="Arial"/>
              </a:rPr>
              <a:t> </a:t>
            </a:r>
            <a:r>
              <a:rPr b="0" lang="en-IN" sz="2100" spc="-126" strike="noStrike">
                <a:solidFill>
                  <a:srgbClr val="767070"/>
                </a:solidFill>
                <a:latin typeface="Arial"/>
              </a:rPr>
              <a:t>API</a:t>
            </a:r>
            <a:r>
              <a:rPr b="0" lang="en-IN" sz="2100" spc="-26" strike="noStrike">
                <a:solidFill>
                  <a:srgbClr val="767070"/>
                </a:solidFill>
                <a:latin typeface="Arial"/>
              </a:rPr>
              <a:t> </a:t>
            </a:r>
            <a:r>
              <a:rPr b="0" lang="en-IN" sz="2100" spc="-1" strike="noStrike">
                <a:solidFill>
                  <a:srgbClr val="767070"/>
                </a:solidFill>
                <a:latin typeface="Arial"/>
              </a:rPr>
              <a:t>and</a:t>
            </a:r>
            <a:r>
              <a:rPr b="0" lang="en-IN" sz="2100" spc="-46" strike="noStrike">
                <a:solidFill>
                  <a:srgbClr val="767070"/>
                </a:solidFill>
                <a:latin typeface="Arial"/>
              </a:rPr>
              <a:t> </a:t>
            </a:r>
            <a:r>
              <a:rPr b="0" lang="en-IN" sz="2100" spc="-1" strike="noStrike">
                <a:solidFill>
                  <a:srgbClr val="767070"/>
                </a:solidFill>
                <a:latin typeface="Arial"/>
              </a:rPr>
              <a:t>web</a:t>
            </a:r>
            <a:r>
              <a:rPr b="0" lang="en-IN" sz="2100" spc="-46" strike="noStrike">
                <a:solidFill>
                  <a:srgbClr val="767070"/>
                </a:solidFill>
                <a:latin typeface="Arial"/>
              </a:rPr>
              <a:t> </a:t>
            </a:r>
            <a:r>
              <a:rPr b="0" lang="en-IN" sz="2100" spc="-26" strike="noStrike">
                <a:solidFill>
                  <a:srgbClr val="767070"/>
                </a:solidFill>
                <a:latin typeface="Arial"/>
              </a:rPr>
              <a:t>scraping</a:t>
            </a:r>
            <a:r>
              <a:rPr b="0" lang="en-IN" sz="2100" spc="-35" strike="noStrike">
                <a:solidFill>
                  <a:srgbClr val="767070"/>
                </a:solidFill>
                <a:latin typeface="Arial"/>
              </a:rPr>
              <a:t> </a:t>
            </a:r>
            <a:r>
              <a:rPr b="0" lang="en-IN" sz="2100" spc="-1" strike="noStrike">
                <a:solidFill>
                  <a:srgbClr val="767070"/>
                </a:solidFill>
                <a:latin typeface="Arial"/>
              </a:rPr>
              <a:t>from</a:t>
            </a:r>
            <a:r>
              <a:rPr b="0" lang="en-IN" sz="2100" spc="4" strike="noStrike">
                <a:solidFill>
                  <a:srgbClr val="767070"/>
                </a:solidFill>
                <a:latin typeface="Arial"/>
              </a:rPr>
              <a:t> </a:t>
            </a:r>
            <a:r>
              <a:rPr b="0" lang="en-IN" sz="2100" spc="-12" strike="noStrike">
                <a:solidFill>
                  <a:srgbClr val="767070"/>
                </a:solidFill>
                <a:latin typeface="Arial"/>
              </a:rPr>
              <a:t>wikipedia.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321840" indent="-309240">
              <a:lnSpc>
                <a:spcPct val="100000"/>
              </a:lnSpc>
              <a:spcBef>
                <a:spcPts val="1395"/>
              </a:spcBef>
              <a:buClr>
                <a:srgbClr val="292929"/>
              </a:buClr>
              <a:buFont typeface="Symbol" charset="2"/>
              <a:buChar char=""/>
              <a:tabLst>
                <a:tab algn="l" pos="321840"/>
              </a:tabLst>
            </a:pPr>
            <a:r>
              <a:rPr b="0" lang="en-IN" sz="2100" spc="-41" strike="noStrike">
                <a:solidFill>
                  <a:srgbClr val="292929"/>
                </a:solidFill>
                <a:latin typeface="Arial"/>
              </a:rPr>
              <a:t>Perform</a:t>
            </a:r>
            <a:r>
              <a:rPr b="0" lang="en-IN" sz="2100" spc="-11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100" spc="-1" strike="noStrike">
                <a:solidFill>
                  <a:srgbClr val="292929"/>
                </a:solidFill>
                <a:latin typeface="Arial"/>
              </a:rPr>
              <a:t>data</a:t>
            </a:r>
            <a:r>
              <a:rPr b="0" lang="en-IN" sz="2100" spc="-12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100" spc="-12" strike="noStrike">
                <a:solidFill>
                  <a:srgbClr val="292929"/>
                </a:solidFill>
                <a:latin typeface="Arial"/>
              </a:rPr>
              <a:t>wrangling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lvl="1" marL="698040" indent="-227880">
              <a:lnSpc>
                <a:spcPct val="100000"/>
              </a:lnSpc>
              <a:spcBef>
                <a:spcPts val="1406"/>
              </a:spcBef>
              <a:buClr>
                <a:srgbClr val="767070"/>
              </a:buClr>
              <a:buFont typeface="Symbol" charset="2"/>
              <a:buChar char=""/>
              <a:tabLst>
                <a:tab algn="l" pos="698040"/>
              </a:tabLst>
            </a:pPr>
            <a:r>
              <a:rPr b="0" lang="en-IN" sz="2100" spc="-106" strike="noStrike">
                <a:solidFill>
                  <a:srgbClr val="767070"/>
                </a:solidFill>
                <a:latin typeface="Arial"/>
              </a:rPr>
              <a:t>Clean</a:t>
            </a:r>
            <a:r>
              <a:rPr b="0" lang="en-IN" sz="2100" spc="-41" strike="noStrike">
                <a:solidFill>
                  <a:srgbClr val="767070"/>
                </a:solidFill>
                <a:latin typeface="Arial"/>
              </a:rPr>
              <a:t> </a:t>
            </a:r>
            <a:r>
              <a:rPr b="0" lang="en-IN" sz="2100" spc="-1" strike="noStrike">
                <a:solidFill>
                  <a:srgbClr val="767070"/>
                </a:solidFill>
                <a:latin typeface="Arial"/>
              </a:rPr>
              <a:t>the</a:t>
            </a:r>
            <a:r>
              <a:rPr b="0" lang="en-IN" sz="2100" spc="-26" strike="noStrike">
                <a:solidFill>
                  <a:srgbClr val="767070"/>
                </a:solidFill>
                <a:latin typeface="Arial"/>
              </a:rPr>
              <a:t> </a:t>
            </a:r>
            <a:r>
              <a:rPr b="0" lang="en-IN" sz="2100" spc="-21" strike="noStrike">
                <a:solidFill>
                  <a:srgbClr val="767070"/>
                </a:solidFill>
                <a:latin typeface="Arial"/>
              </a:rPr>
              <a:t>data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240840" indent="-227880">
              <a:lnSpc>
                <a:spcPct val="100000"/>
              </a:lnSpc>
              <a:spcBef>
                <a:spcPts val="1406"/>
              </a:spcBef>
              <a:buClr>
                <a:srgbClr val="292929"/>
              </a:buClr>
              <a:buFont typeface="Symbol" charset="2"/>
              <a:buChar char=""/>
              <a:tabLst>
                <a:tab algn="l" pos="240840"/>
              </a:tabLst>
            </a:pPr>
            <a:r>
              <a:rPr b="0" lang="en-IN" sz="2100" spc="-41" strike="noStrike">
                <a:solidFill>
                  <a:srgbClr val="292929"/>
                </a:solidFill>
                <a:latin typeface="Arial"/>
              </a:rPr>
              <a:t>Perform</a:t>
            </a:r>
            <a:r>
              <a:rPr b="0" lang="en-IN" sz="2100" spc="-97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100" spc="-21" strike="noStrike">
                <a:solidFill>
                  <a:srgbClr val="292929"/>
                </a:solidFill>
                <a:latin typeface="Arial"/>
              </a:rPr>
              <a:t>exploratory</a:t>
            </a:r>
            <a:r>
              <a:rPr b="0" lang="en-IN" sz="2100" spc="-7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100" spc="-1" strike="noStrike">
                <a:solidFill>
                  <a:srgbClr val="292929"/>
                </a:solidFill>
                <a:latin typeface="Arial"/>
              </a:rPr>
              <a:t>data</a:t>
            </a:r>
            <a:r>
              <a:rPr b="0" lang="en-IN" sz="2100" spc="-75" strike="noStrike">
                <a:solidFill>
                  <a:srgbClr val="292929"/>
                </a:solidFill>
                <a:latin typeface="Arial"/>
              </a:rPr>
              <a:t> analysis </a:t>
            </a:r>
            <a:r>
              <a:rPr b="0" lang="en-IN" sz="2100" spc="-137" strike="noStrike">
                <a:solidFill>
                  <a:srgbClr val="292929"/>
                </a:solidFill>
                <a:latin typeface="Arial"/>
              </a:rPr>
              <a:t>(EDA)</a:t>
            </a:r>
            <a:r>
              <a:rPr b="0" lang="en-IN" sz="2100" spc="-12" strike="noStrike">
                <a:solidFill>
                  <a:srgbClr val="292929"/>
                </a:solidFill>
                <a:latin typeface="Arial"/>
              </a:rPr>
              <a:t> using</a:t>
            </a:r>
            <a:r>
              <a:rPr b="0" lang="en-IN" sz="2100" spc="-60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100" spc="-32" strike="noStrike">
                <a:solidFill>
                  <a:srgbClr val="292929"/>
                </a:solidFill>
                <a:latin typeface="Arial"/>
              </a:rPr>
              <a:t>visualization</a:t>
            </a:r>
            <a:r>
              <a:rPr b="0" lang="en-IN" sz="2100" spc="-8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100" spc="-1" strike="noStrike">
                <a:solidFill>
                  <a:srgbClr val="292929"/>
                </a:solidFill>
                <a:latin typeface="Arial"/>
              </a:rPr>
              <a:t>and</a:t>
            </a:r>
            <a:r>
              <a:rPr b="0" lang="en-IN" sz="2100" spc="-3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100" spc="-26" strike="noStrike">
                <a:solidFill>
                  <a:srgbClr val="292929"/>
                </a:solidFill>
                <a:latin typeface="Arial"/>
              </a:rPr>
              <a:t>SQL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240840" indent="-227880">
              <a:lnSpc>
                <a:spcPct val="100000"/>
              </a:lnSpc>
              <a:spcBef>
                <a:spcPts val="1395"/>
              </a:spcBef>
              <a:buClr>
                <a:srgbClr val="292929"/>
              </a:buClr>
              <a:buFont typeface="Symbol" charset="2"/>
              <a:buChar char=""/>
              <a:tabLst>
                <a:tab algn="l" pos="240840"/>
              </a:tabLst>
            </a:pPr>
            <a:r>
              <a:rPr b="0" lang="en-IN" sz="2100" spc="-41" strike="noStrike">
                <a:solidFill>
                  <a:srgbClr val="292929"/>
                </a:solidFill>
                <a:latin typeface="Arial"/>
              </a:rPr>
              <a:t>Perform</a:t>
            </a:r>
            <a:r>
              <a:rPr b="0" lang="en-IN" sz="2100" spc="-11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100" spc="-26" strike="noStrike">
                <a:solidFill>
                  <a:srgbClr val="292929"/>
                </a:solidFill>
                <a:latin typeface="Arial"/>
              </a:rPr>
              <a:t>interactive</a:t>
            </a:r>
            <a:r>
              <a:rPr b="0" lang="en-IN" sz="2100" spc="-100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100" spc="-32" strike="noStrike">
                <a:solidFill>
                  <a:srgbClr val="292929"/>
                </a:solidFill>
                <a:latin typeface="Arial"/>
              </a:rPr>
              <a:t>visual</a:t>
            </a:r>
            <a:r>
              <a:rPr b="0" lang="en-IN" sz="2100" spc="-100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100" spc="-52" strike="noStrike">
                <a:solidFill>
                  <a:srgbClr val="292929"/>
                </a:solidFill>
                <a:latin typeface="Arial"/>
              </a:rPr>
              <a:t>analytics</a:t>
            </a:r>
            <a:r>
              <a:rPr b="0" lang="en-IN" sz="2100" spc="-100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100" spc="-12" strike="noStrike">
                <a:solidFill>
                  <a:srgbClr val="292929"/>
                </a:solidFill>
                <a:latin typeface="Arial"/>
              </a:rPr>
              <a:t>using</a:t>
            </a:r>
            <a:r>
              <a:rPr b="0" lang="en-IN" sz="2100" spc="-9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100" spc="-26" strike="noStrike">
                <a:solidFill>
                  <a:srgbClr val="292929"/>
                </a:solidFill>
                <a:latin typeface="Arial"/>
              </a:rPr>
              <a:t>Folium</a:t>
            </a:r>
            <a:r>
              <a:rPr b="0" lang="en-IN" sz="2100" spc="-9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100" spc="-1" strike="noStrike">
                <a:solidFill>
                  <a:srgbClr val="292929"/>
                </a:solidFill>
                <a:latin typeface="Arial"/>
              </a:rPr>
              <a:t>and</a:t>
            </a:r>
            <a:r>
              <a:rPr b="0" lang="en-IN" sz="2100" spc="-8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100" spc="-1" strike="noStrike">
                <a:solidFill>
                  <a:srgbClr val="292929"/>
                </a:solidFill>
                <a:latin typeface="Arial"/>
              </a:rPr>
              <a:t>Plotly</a:t>
            </a:r>
            <a:r>
              <a:rPr b="0" lang="en-IN" sz="2100" spc="-9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100" spc="-21" strike="noStrike">
                <a:solidFill>
                  <a:srgbClr val="292929"/>
                </a:solidFill>
                <a:latin typeface="Arial"/>
              </a:rPr>
              <a:t>Dash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240840" indent="-227880">
              <a:lnSpc>
                <a:spcPct val="100000"/>
              </a:lnSpc>
              <a:spcBef>
                <a:spcPts val="1400"/>
              </a:spcBef>
              <a:buClr>
                <a:srgbClr val="292929"/>
              </a:buClr>
              <a:buFont typeface="Symbol" charset="2"/>
              <a:buChar char=""/>
              <a:tabLst>
                <a:tab algn="l" pos="240840"/>
              </a:tabLst>
            </a:pPr>
            <a:r>
              <a:rPr b="0" lang="en-IN" sz="2100" spc="-41" strike="noStrike">
                <a:solidFill>
                  <a:srgbClr val="292929"/>
                </a:solidFill>
                <a:latin typeface="Arial"/>
              </a:rPr>
              <a:t>Perform</a:t>
            </a:r>
            <a:r>
              <a:rPr b="0" lang="en-IN" sz="2100" spc="-66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100" spc="-12" strike="noStrike">
                <a:solidFill>
                  <a:srgbClr val="292929"/>
                </a:solidFill>
                <a:latin typeface="Arial"/>
              </a:rPr>
              <a:t>predictive</a:t>
            </a:r>
            <a:r>
              <a:rPr b="0" lang="en-IN" sz="2100" spc="-80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100" spc="-75" strike="noStrike">
                <a:solidFill>
                  <a:srgbClr val="292929"/>
                </a:solidFill>
                <a:latin typeface="Arial"/>
              </a:rPr>
              <a:t>analysis </a:t>
            </a:r>
            <a:r>
              <a:rPr b="0" lang="en-IN" sz="2100" spc="-12" strike="noStrike">
                <a:solidFill>
                  <a:srgbClr val="292929"/>
                </a:solidFill>
                <a:latin typeface="Arial"/>
              </a:rPr>
              <a:t>using</a:t>
            </a:r>
            <a:r>
              <a:rPr b="0" lang="en-IN" sz="2100" spc="-60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100" spc="-41" strike="noStrike">
                <a:solidFill>
                  <a:srgbClr val="292929"/>
                </a:solidFill>
                <a:latin typeface="Arial"/>
              </a:rPr>
              <a:t>classification</a:t>
            </a:r>
            <a:r>
              <a:rPr b="0" lang="en-IN" sz="2100" spc="-72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100" spc="-12" strike="noStrike">
                <a:solidFill>
                  <a:srgbClr val="292929"/>
                </a:solidFill>
                <a:latin typeface="Arial"/>
              </a:rPr>
              <a:t>models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lvl="1" marL="698040" indent="-227880">
              <a:lnSpc>
                <a:spcPct val="100000"/>
              </a:lnSpc>
              <a:spcBef>
                <a:spcPts val="1406"/>
              </a:spcBef>
              <a:buClr>
                <a:srgbClr val="767070"/>
              </a:buClr>
              <a:buFont typeface="Symbol" charset="2"/>
              <a:buChar char=""/>
              <a:tabLst>
                <a:tab algn="l" pos="698040"/>
              </a:tabLst>
            </a:pPr>
            <a:r>
              <a:rPr b="0" lang="en-IN" sz="2100" spc="-46" strike="noStrike">
                <a:solidFill>
                  <a:srgbClr val="767070"/>
                </a:solidFill>
                <a:latin typeface="Arial"/>
              </a:rPr>
              <a:t>Creating</a:t>
            </a:r>
            <a:r>
              <a:rPr b="0" lang="en-IN" sz="2100" spc="-97" strike="noStrike">
                <a:solidFill>
                  <a:srgbClr val="767070"/>
                </a:solidFill>
                <a:latin typeface="Arial"/>
              </a:rPr>
              <a:t> </a:t>
            </a:r>
            <a:r>
              <a:rPr b="0" lang="en-IN" sz="2100" spc="-1" strike="noStrike">
                <a:solidFill>
                  <a:srgbClr val="767070"/>
                </a:solidFill>
                <a:latin typeface="Arial"/>
              </a:rPr>
              <a:t>various Machine learning models and validate by score</a:t>
            </a:r>
            <a:r>
              <a:rPr b="0" lang="en-IN" sz="2100" spc="-12" strike="noStrike">
                <a:solidFill>
                  <a:srgbClr val="767070"/>
                </a:solidFill>
                <a:latin typeface="Arial"/>
              </a:rPr>
              <a:t>.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100108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-46" strike="noStrike">
                <a:solidFill>
                  <a:srgbClr val="0a48ca"/>
                </a:solidFill>
                <a:latin typeface="Arial"/>
              </a:rPr>
              <a:t>Methodology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object 2"/>
          <p:cNvSpPr/>
          <p:nvPr/>
        </p:nvSpPr>
        <p:spPr>
          <a:xfrm>
            <a:off x="11080080" y="910800"/>
            <a:ext cx="1483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18" strike="noStrike">
                <a:solidFill>
                  <a:srgbClr val="1c7cdb"/>
                </a:solidFill>
                <a:latin typeface="Arial"/>
              </a:rPr>
              <a:t>7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object 3"/>
          <p:cNvSpPr/>
          <p:nvPr/>
        </p:nvSpPr>
        <p:spPr>
          <a:xfrm>
            <a:off x="848880" y="1604880"/>
            <a:ext cx="4605840" cy="213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5160" bIns="0" anchor="t">
            <a:spAutoFit/>
          </a:bodyPr>
          <a:p>
            <a:pPr marL="12600">
              <a:lnSpc>
                <a:spcPct val="100000"/>
              </a:lnSpc>
              <a:spcBef>
                <a:spcPts val="1930"/>
              </a:spcBef>
            </a:pPr>
            <a:r>
              <a:rPr b="0" lang="en-IN" sz="2800" spc="-160" strike="noStrike">
                <a:solidFill>
                  <a:srgbClr val="252525"/>
                </a:solidFill>
                <a:latin typeface="Arial"/>
              </a:rPr>
              <a:t>The</a:t>
            </a:r>
            <a:r>
              <a:rPr b="0" lang="en-IN" sz="2800" spc="-35" strike="noStrike">
                <a:solidFill>
                  <a:srgbClr val="252525"/>
                </a:solidFill>
                <a:latin typeface="Arial"/>
              </a:rPr>
              <a:t> </a:t>
            </a:r>
            <a:r>
              <a:rPr b="0" lang="en-IN" sz="2800" spc="-55" strike="noStrike">
                <a:solidFill>
                  <a:srgbClr val="252525"/>
                </a:solidFill>
                <a:latin typeface="Arial"/>
              </a:rPr>
              <a:t>Data</a:t>
            </a:r>
            <a:r>
              <a:rPr b="0" lang="en-IN" sz="2800" spc="-140" strike="noStrike">
                <a:solidFill>
                  <a:srgbClr val="252525"/>
                </a:solidFill>
                <a:latin typeface="Arial"/>
              </a:rPr>
              <a:t> </a:t>
            </a:r>
            <a:r>
              <a:rPr b="0" lang="en-IN" sz="2800" spc="-55" strike="noStrike">
                <a:solidFill>
                  <a:srgbClr val="252525"/>
                </a:solidFill>
                <a:latin typeface="Arial"/>
              </a:rPr>
              <a:t>sets</a:t>
            </a:r>
            <a:r>
              <a:rPr b="0" lang="en-IN" sz="2800" spc="-140" strike="noStrike">
                <a:solidFill>
                  <a:srgbClr val="252525"/>
                </a:solidFill>
                <a:latin typeface="Arial"/>
              </a:rPr>
              <a:t> </a:t>
            </a:r>
            <a:r>
              <a:rPr b="0" lang="en-IN" sz="2800" spc="-52" strike="noStrike">
                <a:solidFill>
                  <a:srgbClr val="252525"/>
                </a:solidFill>
                <a:latin typeface="Arial"/>
              </a:rPr>
              <a:t>are</a:t>
            </a:r>
            <a:r>
              <a:rPr b="0" lang="en-IN" sz="2800" spc="-97" strike="noStrike">
                <a:solidFill>
                  <a:srgbClr val="252525"/>
                </a:solidFill>
                <a:latin typeface="Arial"/>
              </a:rPr>
              <a:t> </a:t>
            </a:r>
            <a:r>
              <a:rPr b="0" lang="en-IN" sz="2800" spc="-35" strike="noStrike">
                <a:solidFill>
                  <a:srgbClr val="252525"/>
                </a:solidFill>
                <a:latin typeface="Arial"/>
              </a:rPr>
              <a:t>collected</a:t>
            </a:r>
            <a:r>
              <a:rPr b="0" lang="en-IN" sz="2800" spc="-111" strike="noStrike">
                <a:solidFill>
                  <a:srgbClr val="252525"/>
                </a:solidFill>
                <a:latin typeface="Arial"/>
              </a:rPr>
              <a:t> </a:t>
            </a:r>
            <a:r>
              <a:rPr b="0" lang="en-IN" sz="2800" spc="-26" strike="noStrike">
                <a:solidFill>
                  <a:srgbClr val="252525"/>
                </a:solidFill>
                <a:latin typeface="Arial"/>
              </a:rPr>
              <a:t>by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40840" indent="-227880">
              <a:lnSpc>
                <a:spcPct val="100000"/>
              </a:lnSpc>
              <a:spcBef>
                <a:spcPts val="1440"/>
              </a:spcBef>
              <a:buClr>
                <a:srgbClr val="252525"/>
              </a:buClr>
              <a:buFont typeface="Symbol" charset="2"/>
              <a:buChar char=""/>
              <a:tabLst>
                <a:tab algn="l" pos="240840"/>
              </a:tabLst>
            </a:pPr>
            <a:r>
              <a:rPr b="0" lang="en-IN" sz="2200" spc="-151" strike="noStrike">
                <a:solidFill>
                  <a:srgbClr val="252525"/>
                </a:solidFill>
                <a:latin typeface="Arial"/>
              </a:rPr>
              <a:t>SpaceX</a:t>
            </a:r>
            <a:r>
              <a:rPr b="0" lang="en-IN" sz="2200" spc="-7" strike="noStrike">
                <a:solidFill>
                  <a:srgbClr val="252525"/>
                </a:solidFill>
                <a:latin typeface="Arial"/>
              </a:rPr>
              <a:t> </a:t>
            </a:r>
            <a:r>
              <a:rPr b="0" lang="en-IN" sz="2200" spc="-137" strike="noStrike">
                <a:solidFill>
                  <a:srgbClr val="252525"/>
                </a:solidFill>
                <a:latin typeface="Arial"/>
              </a:rPr>
              <a:t>API</a:t>
            </a:r>
            <a:r>
              <a:rPr b="0" lang="en-IN" sz="2200" spc="-12" strike="noStrike">
                <a:solidFill>
                  <a:srgbClr val="252525"/>
                </a:solidFill>
                <a:latin typeface="Arial"/>
              </a:rPr>
              <a:t> request.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40840" indent="-227880">
              <a:lnSpc>
                <a:spcPct val="100000"/>
              </a:lnSpc>
              <a:spcBef>
                <a:spcPts val="1406"/>
              </a:spcBef>
              <a:buClr>
                <a:srgbClr val="252525"/>
              </a:buClr>
              <a:buFont typeface="Symbol" charset="2"/>
              <a:buChar char=""/>
              <a:tabLst>
                <a:tab algn="l" pos="240840"/>
              </a:tabLst>
            </a:pPr>
            <a:r>
              <a:rPr b="0" lang="en-IN" sz="2200" spc="-114" strike="noStrike">
                <a:solidFill>
                  <a:srgbClr val="252525"/>
                </a:solidFill>
                <a:latin typeface="Arial"/>
              </a:rPr>
              <a:t>Web</a:t>
            </a:r>
            <a:r>
              <a:rPr b="0" lang="en-IN" sz="2200" spc="-32" strike="noStrike">
                <a:solidFill>
                  <a:srgbClr val="252525"/>
                </a:solidFill>
                <a:latin typeface="Arial"/>
              </a:rPr>
              <a:t> </a:t>
            </a:r>
            <a:r>
              <a:rPr b="0" lang="en-IN" sz="2200" spc="-12" strike="noStrike">
                <a:solidFill>
                  <a:srgbClr val="252525"/>
                </a:solidFill>
                <a:latin typeface="Arial"/>
              </a:rPr>
              <a:t>Scraping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100108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-55" strike="noStrike">
                <a:solidFill>
                  <a:srgbClr val="0a48ca"/>
                </a:solidFill>
                <a:latin typeface="Arial"/>
              </a:rPr>
              <a:t>Data</a:t>
            </a:r>
            <a:r>
              <a:rPr b="0" lang="en-IN" sz="3700" spc="-182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75" strike="noStrike">
                <a:solidFill>
                  <a:srgbClr val="0a48ca"/>
                </a:solidFill>
                <a:latin typeface="Arial"/>
              </a:rPr>
              <a:t>Collection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8" name="object 5" descr=""/>
          <p:cNvPicPr/>
          <p:nvPr/>
        </p:nvPicPr>
        <p:blipFill>
          <a:blip r:embed="rId1"/>
          <a:stretch/>
        </p:blipFill>
        <p:spPr>
          <a:xfrm>
            <a:off x="5751720" y="1403640"/>
            <a:ext cx="2930040" cy="936720"/>
          </a:xfrm>
          <a:prstGeom prst="rect">
            <a:avLst/>
          </a:prstGeom>
          <a:ln w="0">
            <a:noFill/>
          </a:ln>
        </p:spPr>
      </p:pic>
      <p:sp>
        <p:nvSpPr>
          <p:cNvPr id="149" name="object 6"/>
          <p:cNvSpPr/>
          <p:nvPr/>
        </p:nvSpPr>
        <p:spPr>
          <a:xfrm>
            <a:off x="6293880" y="1592280"/>
            <a:ext cx="1864800" cy="51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t">
            <a:spAutoFit/>
          </a:bodyPr>
          <a:p>
            <a:pPr marL="12600" algn="ctr">
              <a:lnSpc>
                <a:spcPct val="89000"/>
              </a:lnSpc>
              <a:spcBef>
                <a:spcPts val="249"/>
              </a:spcBef>
            </a:pPr>
            <a:r>
              <a:rPr b="1" lang="en-IN" sz="1200" spc="-26" strike="noStrike">
                <a:solidFill>
                  <a:srgbClr val="000000"/>
                </a:solidFill>
                <a:latin typeface="Trebuchet MS"/>
              </a:rPr>
              <a:t>Enter</a:t>
            </a:r>
            <a:r>
              <a:rPr b="1" lang="en-IN" sz="1200" spc="-3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the</a:t>
            </a:r>
            <a:r>
              <a:rPr b="1" lang="en-IN" sz="1200" spc="-4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URL</a:t>
            </a:r>
            <a:r>
              <a:rPr b="1" lang="en-IN" sz="1200" spc="-3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of</a:t>
            </a:r>
            <a:r>
              <a:rPr b="1" lang="en-IN" sz="1200" spc="-3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the</a:t>
            </a:r>
            <a:r>
              <a:rPr b="1" lang="en-IN" sz="1200" spc="-4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21" strike="noStrike">
                <a:solidFill>
                  <a:srgbClr val="000000"/>
                </a:solidFill>
                <a:latin typeface="Trebuchet MS"/>
              </a:rPr>
              <a:t>page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you</a:t>
            </a:r>
            <a:r>
              <a:rPr b="1" lang="en-IN" sz="1200" spc="-2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want</a:t>
            </a:r>
            <a:r>
              <a:rPr b="1" lang="en-IN" sz="1200" spc="-2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to</a:t>
            </a:r>
            <a:r>
              <a:rPr b="1" lang="en-IN" sz="1200" spc="-2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analyze</a:t>
            </a:r>
            <a:r>
              <a:rPr b="1" lang="en-IN" sz="1200" spc="-1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26" strike="noStrike">
                <a:solidFill>
                  <a:srgbClr val="000000"/>
                </a:solidFill>
                <a:latin typeface="Trebuchet MS"/>
              </a:rPr>
              <a:t>for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this</a:t>
            </a:r>
            <a:r>
              <a:rPr b="1" lang="en-IN" sz="1200" spc="-12" strike="noStrike">
                <a:solidFill>
                  <a:srgbClr val="000000"/>
                </a:solidFill>
                <a:latin typeface="Trebuchet MS"/>
              </a:rPr>
              <a:t> project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0" name="object 7" descr=""/>
          <p:cNvPicPr/>
          <p:nvPr/>
        </p:nvPicPr>
        <p:blipFill>
          <a:blip r:embed="rId2"/>
          <a:stretch/>
        </p:blipFill>
        <p:spPr>
          <a:xfrm>
            <a:off x="5751720" y="2468880"/>
            <a:ext cx="3859920" cy="936720"/>
          </a:xfrm>
          <a:prstGeom prst="rect">
            <a:avLst/>
          </a:prstGeom>
          <a:ln w="0">
            <a:noFill/>
          </a:ln>
        </p:spPr>
      </p:pic>
      <p:sp>
        <p:nvSpPr>
          <p:cNvPr id="151" name="object 8"/>
          <p:cNvSpPr/>
          <p:nvPr/>
        </p:nvSpPr>
        <p:spPr>
          <a:xfrm>
            <a:off x="6347160" y="2739600"/>
            <a:ext cx="26888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920" bIns="0" anchor="t">
            <a:spAutoFit/>
          </a:bodyPr>
          <a:p>
            <a:pPr marL="378360" indent="-365760">
              <a:lnSpc>
                <a:spcPts val="1281"/>
              </a:lnSpc>
              <a:spcBef>
                <a:spcPts val="275"/>
              </a:spcBef>
              <a:tabLst>
                <a:tab algn="l" pos="0"/>
              </a:tabLst>
            </a:pP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Request</a:t>
            </a:r>
            <a:r>
              <a:rPr b="1" lang="en-IN" sz="1200" spc="-3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and</a:t>
            </a:r>
            <a:r>
              <a:rPr b="1" lang="en-IN" sz="1200" spc="-4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parse</a:t>
            </a:r>
            <a:r>
              <a:rPr b="1" lang="en-IN" sz="1200" spc="-4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the</a:t>
            </a:r>
            <a:r>
              <a:rPr b="1" lang="en-IN" sz="1200" spc="-3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SpaceX</a:t>
            </a:r>
            <a:r>
              <a:rPr b="1" lang="en-IN" sz="1200" spc="-5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2" strike="noStrike">
                <a:solidFill>
                  <a:srgbClr val="000000"/>
                </a:solidFill>
                <a:latin typeface="Trebuchet MS"/>
              </a:rPr>
              <a:t>launch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data</a:t>
            </a:r>
            <a:r>
              <a:rPr b="1" lang="en-IN" sz="1200" spc="-1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using the</a:t>
            </a:r>
            <a:r>
              <a:rPr b="1" lang="en-IN" sz="1200" spc="4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GET</a:t>
            </a:r>
            <a:r>
              <a:rPr b="1" lang="en-IN" sz="1200" spc="-7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2" strike="noStrike">
                <a:solidFill>
                  <a:srgbClr val="000000"/>
                </a:solidFill>
                <a:latin typeface="Trebuchet MS"/>
              </a:rPr>
              <a:t>request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" name="object 9" descr=""/>
          <p:cNvPicPr/>
          <p:nvPr/>
        </p:nvPicPr>
        <p:blipFill>
          <a:blip r:embed="rId3"/>
          <a:stretch/>
        </p:blipFill>
        <p:spPr>
          <a:xfrm>
            <a:off x="5751720" y="3534120"/>
            <a:ext cx="4216320" cy="936720"/>
          </a:xfrm>
          <a:prstGeom prst="rect">
            <a:avLst/>
          </a:prstGeom>
          <a:ln w="0">
            <a:noFill/>
          </a:ln>
        </p:spPr>
      </p:pic>
      <p:sp>
        <p:nvSpPr>
          <p:cNvPr id="153" name="object 10"/>
          <p:cNvSpPr/>
          <p:nvPr/>
        </p:nvSpPr>
        <p:spPr>
          <a:xfrm>
            <a:off x="6275520" y="3867840"/>
            <a:ext cx="31910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algn="ctr">
              <a:lnSpc>
                <a:spcPts val="1369"/>
              </a:lnSpc>
              <a:spcBef>
                <a:spcPts val="99"/>
              </a:spcBef>
            </a:pP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decode</a:t>
            </a:r>
            <a:r>
              <a:rPr b="1" lang="en-IN" sz="1200" spc="-3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the</a:t>
            </a:r>
            <a:r>
              <a:rPr b="1" lang="en-IN" sz="1200" spc="-2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response</a:t>
            </a:r>
            <a:r>
              <a:rPr b="1" lang="en-IN" sz="1200" spc="-2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content</a:t>
            </a:r>
            <a:r>
              <a:rPr b="1" lang="en-IN" sz="1200" spc="-1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as</a:t>
            </a:r>
            <a:r>
              <a:rPr b="1" lang="en-IN" sz="1200" spc="-2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lang="en-IN" sz="1200" spc="-3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JSON</a:t>
            </a:r>
            <a:r>
              <a:rPr b="1" lang="en-IN" sz="1200" spc="313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26" strike="noStrike">
                <a:solidFill>
                  <a:srgbClr val="000000"/>
                </a:solidFill>
                <a:latin typeface="Trebuchet MS"/>
              </a:rPr>
              <a:t>and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ts val="1369"/>
              </a:lnSpc>
            </a:pP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turn</a:t>
            </a:r>
            <a:r>
              <a:rPr b="1" lang="en-IN" sz="1200" spc="-1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it</a:t>
            </a:r>
            <a:r>
              <a:rPr b="1" lang="en-IN" sz="1200" spc="-7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into</a:t>
            </a:r>
            <a:r>
              <a:rPr b="1" lang="en-IN" sz="1200" spc="-1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a Pandas</a:t>
            </a:r>
            <a:r>
              <a:rPr b="1" lang="en-IN" sz="1200" spc="-2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data</a:t>
            </a:r>
            <a:r>
              <a:rPr b="1" lang="en-IN" sz="1200" spc="-1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2" strike="noStrike">
                <a:solidFill>
                  <a:srgbClr val="000000"/>
                </a:solidFill>
                <a:latin typeface="Trebuchet MS"/>
              </a:rPr>
              <a:t>frame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4" name="object 11" descr=""/>
          <p:cNvPicPr/>
          <p:nvPr/>
        </p:nvPicPr>
        <p:blipFill>
          <a:blip r:embed="rId4"/>
          <a:stretch/>
        </p:blipFill>
        <p:spPr>
          <a:xfrm>
            <a:off x="5751720" y="4599360"/>
            <a:ext cx="5371560" cy="936720"/>
          </a:xfrm>
          <a:prstGeom prst="rect">
            <a:avLst/>
          </a:prstGeom>
          <a:ln w="0">
            <a:noFill/>
          </a:ln>
        </p:spPr>
      </p:pic>
      <p:sp>
        <p:nvSpPr>
          <p:cNvPr id="155" name="object 12"/>
          <p:cNvSpPr/>
          <p:nvPr/>
        </p:nvSpPr>
        <p:spPr>
          <a:xfrm>
            <a:off x="6242040" y="4870080"/>
            <a:ext cx="441180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920" bIns="0" anchor="t">
            <a:spAutoFit/>
          </a:bodyPr>
          <a:p>
            <a:pPr marL="943560" indent="-931680">
              <a:lnSpc>
                <a:spcPts val="1281"/>
              </a:lnSpc>
              <a:spcBef>
                <a:spcPts val="275"/>
              </a:spcBef>
              <a:tabLst>
                <a:tab algn="l" pos="0"/>
              </a:tabLst>
            </a:pP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now</a:t>
            </a:r>
            <a:r>
              <a:rPr b="1" lang="en-IN" sz="1200" spc="38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use</a:t>
            </a:r>
            <a:r>
              <a:rPr b="1" lang="en-IN" sz="1200" spc="3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the</a:t>
            </a:r>
            <a:r>
              <a:rPr b="1" lang="en-IN" sz="1200" spc="24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API</a:t>
            </a:r>
            <a:r>
              <a:rPr b="1" lang="en-IN" sz="1200" spc="43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again</a:t>
            </a:r>
            <a:r>
              <a:rPr b="1" lang="en-IN" sz="1200" spc="29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to</a:t>
            </a:r>
            <a:r>
              <a:rPr b="1" lang="en-IN" sz="1200" spc="24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get</a:t>
            </a:r>
            <a:r>
              <a:rPr b="1" lang="en-IN" sz="1200" spc="29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information</a:t>
            </a:r>
            <a:r>
              <a:rPr b="1" lang="en-IN" sz="1200" spc="24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about</a:t>
            </a:r>
            <a:r>
              <a:rPr b="1" lang="en-IN" sz="1200" spc="38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the</a:t>
            </a:r>
            <a:r>
              <a:rPr b="1" lang="en-IN" sz="1200" spc="3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2" strike="noStrike">
                <a:solidFill>
                  <a:srgbClr val="000000"/>
                </a:solidFill>
                <a:latin typeface="Trebuchet MS"/>
              </a:rPr>
              <a:t>launches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using</a:t>
            </a:r>
            <a:r>
              <a:rPr b="1" lang="en-IN" sz="1200" spc="1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the</a:t>
            </a:r>
            <a:r>
              <a:rPr b="1" lang="en-IN" sz="1200" spc="18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49" strike="noStrike">
                <a:solidFill>
                  <a:srgbClr val="000000"/>
                </a:solidFill>
                <a:latin typeface="Trebuchet MS"/>
              </a:rPr>
              <a:t>IDs</a:t>
            </a:r>
            <a:r>
              <a:rPr b="1" lang="en-IN" sz="1200" spc="9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given</a:t>
            </a:r>
            <a:r>
              <a:rPr b="1" lang="en-IN" sz="1200" spc="1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for</a:t>
            </a:r>
            <a:r>
              <a:rPr b="1" lang="en-IN" sz="1200" spc="24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21" strike="noStrike">
                <a:solidFill>
                  <a:srgbClr val="000000"/>
                </a:solidFill>
                <a:latin typeface="Trebuchet MS"/>
              </a:rPr>
              <a:t>each</a:t>
            </a:r>
            <a:r>
              <a:rPr b="1" lang="en-IN" sz="1200" spc="9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2" strike="noStrike">
                <a:solidFill>
                  <a:srgbClr val="000000"/>
                </a:solidFill>
                <a:latin typeface="Trebuchet MS"/>
              </a:rPr>
              <a:t>launch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object 13" descr=""/>
          <p:cNvPicPr/>
          <p:nvPr/>
        </p:nvPicPr>
        <p:blipFill>
          <a:blip r:embed="rId5"/>
          <a:stretch/>
        </p:blipFill>
        <p:spPr>
          <a:xfrm>
            <a:off x="5751720" y="5664600"/>
            <a:ext cx="5764680" cy="936720"/>
          </a:xfrm>
          <a:prstGeom prst="rect">
            <a:avLst/>
          </a:prstGeom>
          <a:ln w="0">
            <a:noFill/>
          </a:ln>
        </p:spPr>
      </p:pic>
      <p:sp>
        <p:nvSpPr>
          <p:cNvPr id="157" name="object 14"/>
          <p:cNvSpPr/>
          <p:nvPr/>
        </p:nvSpPr>
        <p:spPr>
          <a:xfrm>
            <a:off x="6237360" y="5934600"/>
            <a:ext cx="481284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algn="ctr">
              <a:lnSpc>
                <a:spcPts val="1366"/>
              </a:lnSpc>
              <a:spcBef>
                <a:spcPts val="99"/>
              </a:spcBef>
            </a:pPr>
            <a:r>
              <a:rPr b="1" lang="en-IN" sz="1200" spc="-21" strike="noStrike">
                <a:solidFill>
                  <a:srgbClr val="000000"/>
                </a:solidFill>
                <a:latin typeface="Trebuchet MS"/>
              </a:rPr>
              <a:t>Filter</a:t>
            </a:r>
            <a:r>
              <a:rPr b="1" lang="en-IN" sz="1200" spc="-3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the</a:t>
            </a:r>
            <a:r>
              <a:rPr b="1" lang="en-IN" sz="1200" spc="-2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data</a:t>
            </a:r>
            <a:r>
              <a:rPr b="1" lang="en-IN" sz="1200" spc="-3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frame</a:t>
            </a:r>
            <a:r>
              <a:rPr b="1" lang="en-IN" sz="1200" spc="-3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to</a:t>
            </a:r>
            <a:r>
              <a:rPr b="1" lang="en-IN" sz="1200" spc="-3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only</a:t>
            </a:r>
            <a:r>
              <a:rPr b="1" lang="en-IN" sz="1200" spc="-2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include</a:t>
            </a:r>
            <a:r>
              <a:rPr b="1" lang="en-IN" sz="1200" spc="9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2" strike="noStrike">
                <a:solidFill>
                  <a:srgbClr val="000000"/>
                </a:solidFill>
                <a:latin typeface="Trebuchet MS"/>
              </a:rPr>
              <a:t>Falcon</a:t>
            </a:r>
            <a:r>
              <a:rPr b="1" lang="en-IN" sz="1200" spc="-2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9</a:t>
            </a:r>
            <a:r>
              <a:rPr b="1" lang="en-IN" sz="1200" spc="-2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launches</a:t>
            </a:r>
            <a:r>
              <a:rPr b="1" lang="en-IN" sz="1200" spc="-2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and</a:t>
            </a:r>
            <a:r>
              <a:rPr b="1" lang="en-IN" sz="1200" spc="-1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2" strike="noStrike">
                <a:solidFill>
                  <a:srgbClr val="000000"/>
                </a:solidFill>
                <a:latin typeface="Trebuchet MS"/>
              </a:rPr>
              <a:t>replace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ts val="1366"/>
              </a:lnSpc>
            </a:pP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null</a:t>
            </a:r>
            <a:r>
              <a:rPr b="1" lang="en-IN" sz="1200" spc="1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values</a:t>
            </a:r>
            <a:r>
              <a:rPr b="1" lang="en-IN" sz="1200" spc="347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and</a:t>
            </a:r>
            <a:r>
              <a:rPr b="1" lang="en-IN" sz="1200" spc="4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get </a:t>
            </a:r>
            <a:r>
              <a:rPr b="1" lang="en-IN" sz="1200" spc="-12" strike="noStrike">
                <a:solidFill>
                  <a:srgbClr val="000000"/>
                </a:solidFill>
                <a:latin typeface="Trebuchet MS"/>
              </a:rPr>
              <a:t>required</a:t>
            </a:r>
            <a:r>
              <a:rPr b="1" lang="en-IN" sz="1200" spc="-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200" spc="-12" strike="noStrike">
                <a:solidFill>
                  <a:srgbClr val="000000"/>
                </a:solidFill>
                <a:latin typeface="Trebuchet MS"/>
              </a:rPr>
              <a:t>output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object 2"/>
          <p:cNvSpPr/>
          <p:nvPr/>
        </p:nvSpPr>
        <p:spPr>
          <a:xfrm>
            <a:off x="11059560" y="866880"/>
            <a:ext cx="1483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18" strike="noStrike">
                <a:solidFill>
                  <a:srgbClr val="1c7cdb"/>
                </a:solidFill>
                <a:latin typeface="Arial"/>
              </a:rPr>
              <a:t>8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object 3"/>
          <p:cNvSpPr/>
          <p:nvPr/>
        </p:nvSpPr>
        <p:spPr>
          <a:xfrm>
            <a:off x="899640" y="1816920"/>
            <a:ext cx="4680360" cy="39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tabLst>
                <a:tab algn="l" pos="1299960"/>
                <a:tab algn="l" pos="1865520"/>
                <a:tab algn="l" pos="2289960"/>
              </a:tabLst>
            </a:pPr>
            <a:r>
              <a:rPr b="1" lang="en-IN" sz="1800" spc="-1" strike="noStrike">
                <a:solidFill>
                  <a:srgbClr val="292929"/>
                </a:solidFill>
                <a:latin typeface="Arial"/>
              </a:rPr>
              <a:t>Steps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Wingdings" charset="2"/>
              <a:buChar char=""/>
              <a:tabLst>
                <a:tab algn="l" pos="1299960"/>
                <a:tab algn="l" pos="1865520"/>
                <a:tab algn="l" pos="2289960"/>
              </a:tabLst>
            </a:pP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Request data from SpaceX API (rocket launch data)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Wingdings" charset="2"/>
              <a:buChar char=""/>
              <a:tabLst>
                <a:tab algn="l" pos="1299960"/>
                <a:tab algn="l" pos="1865520"/>
                <a:tab algn="l" pos="2289960"/>
              </a:tabLst>
            </a:pP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Decode response using .json() and convert to a dataframe using .json_normalize()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Wingdings" charset="2"/>
              <a:buChar char=""/>
              <a:tabLst>
                <a:tab algn="l" pos="1299960"/>
                <a:tab algn="l" pos="1865520"/>
                <a:tab algn="l" pos="2289960"/>
              </a:tabLst>
            </a:pP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Request information about the launches from SpaceX API using custom functions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Wingdings" charset="2"/>
              <a:buChar char=""/>
              <a:tabLst>
                <a:tab algn="l" pos="1299960"/>
                <a:tab algn="l" pos="1865520"/>
                <a:tab algn="l" pos="2289960"/>
              </a:tabLst>
            </a:pP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Create dictionary from the data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Wingdings" charset="2"/>
              <a:buChar char=""/>
              <a:tabLst>
                <a:tab algn="l" pos="1299960"/>
                <a:tab algn="l" pos="1865520"/>
                <a:tab algn="l" pos="2289960"/>
              </a:tabLst>
            </a:pP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Create dataframe from the dictionary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Wingdings" charset="2"/>
              <a:buChar char=""/>
              <a:tabLst>
                <a:tab algn="l" pos="1299960"/>
                <a:tab algn="l" pos="1865520"/>
                <a:tab algn="l" pos="2289960"/>
              </a:tabLst>
            </a:pP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Filter dataframe to contain only Falcon 9 launches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Wingdings" charset="2"/>
              <a:buChar char=""/>
              <a:tabLst>
                <a:tab algn="l" pos="1299960"/>
                <a:tab algn="l" pos="1865520"/>
                <a:tab algn="l" pos="2289960"/>
              </a:tabLst>
            </a:pP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Replace missing values of Payload Mass with calculated .mean()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Wingdings" charset="2"/>
              <a:buChar char=""/>
              <a:tabLst>
                <a:tab algn="l" pos="1299960"/>
                <a:tab algn="l" pos="1865520"/>
                <a:tab algn="l" pos="2289960"/>
              </a:tabLst>
            </a:pP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92929"/>
                </a:solidFill>
                <a:latin typeface="Arial"/>
              </a:rPr>
              <a:t>Export data to csv file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848880" y="417600"/>
            <a:ext cx="585612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-55" strike="noStrike">
                <a:solidFill>
                  <a:srgbClr val="0a48ca"/>
                </a:solidFill>
                <a:latin typeface="Arial"/>
              </a:rPr>
              <a:t>Data</a:t>
            </a:r>
            <a:r>
              <a:rPr b="0" lang="en-IN" sz="3700" spc="-205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52" strike="noStrike">
                <a:solidFill>
                  <a:srgbClr val="0a48ca"/>
                </a:solidFill>
                <a:latin typeface="Arial"/>
              </a:rPr>
              <a:t>Collection</a:t>
            </a:r>
            <a:r>
              <a:rPr b="0" lang="en-IN" sz="3700" spc="-92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" strike="noStrike">
                <a:solidFill>
                  <a:srgbClr val="0a48ca"/>
                </a:solidFill>
                <a:latin typeface="Arial"/>
              </a:rPr>
              <a:t>–</a:t>
            </a:r>
            <a:r>
              <a:rPr b="0" lang="en-IN" sz="3700" spc="-106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276" strike="noStrike">
                <a:solidFill>
                  <a:srgbClr val="0a48ca"/>
                </a:solidFill>
                <a:latin typeface="Arial"/>
              </a:rPr>
              <a:t>SpaceX</a:t>
            </a:r>
            <a:r>
              <a:rPr b="0" lang="en-IN" sz="3700" spc="18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60" strike="noStrike">
                <a:solidFill>
                  <a:srgbClr val="0a48ca"/>
                </a:solidFill>
                <a:latin typeface="Arial"/>
              </a:rPr>
              <a:t>API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1" name="object 6" descr=""/>
          <p:cNvPicPr/>
          <p:nvPr/>
        </p:nvPicPr>
        <p:blipFill>
          <a:blip r:embed="rId1"/>
          <a:stretch/>
        </p:blipFill>
        <p:spPr>
          <a:xfrm>
            <a:off x="5686200" y="1482840"/>
            <a:ext cx="4519440" cy="819360"/>
          </a:xfrm>
          <a:prstGeom prst="rect">
            <a:avLst/>
          </a:prstGeom>
          <a:ln w="0">
            <a:noFill/>
          </a:ln>
        </p:spPr>
      </p:pic>
      <p:sp>
        <p:nvSpPr>
          <p:cNvPr id="162" name="object 7"/>
          <p:cNvSpPr/>
          <p:nvPr/>
        </p:nvSpPr>
        <p:spPr>
          <a:xfrm>
            <a:off x="5758560" y="1745640"/>
            <a:ext cx="2244240" cy="24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1500" spc="-1" strike="noStrike">
                <a:solidFill>
                  <a:srgbClr val="000000"/>
                </a:solidFill>
                <a:latin typeface="Calibri"/>
              </a:rPr>
              <a:t>Make</a:t>
            </a:r>
            <a:r>
              <a:rPr b="1" lang="en-IN" sz="15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Calibri"/>
              </a:rPr>
              <a:t>request</a:t>
            </a:r>
            <a:r>
              <a:rPr b="1" lang="en-IN" sz="15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Calibri"/>
              </a:rPr>
              <a:t>to</a:t>
            </a:r>
            <a:r>
              <a:rPr b="1" lang="en-IN" sz="15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Calibri"/>
              </a:rPr>
              <a:t>SpaceX</a:t>
            </a:r>
            <a:r>
              <a:rPr b="1" lang="en-IN" sz="15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500" spc="-26" strike="noStrike">
                <a:solidFill>
                  <a:srgbClr val="000000"/>
                </a:solidFill>
                <a:latin typeface="Calibri"/>
              </a:rPr>
              <a:t>API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3" name="object 8" descr=""/>
          <p:cNvPicPr/>
          <p:nvPr/>
        </p:nvPicPr>
        <p:blipFill>
          <a:blip r:embed="rId2"/>
          <a:stretch/>
        </p:blipFill>
        <p:spPr>
          <a:xfrm>
            <a:off x="6022800" y="2412360"/>
            <a:ext cx="4521240" cy="819360"/>
          </a:xfrm>
          <a:prstGeom prst="rect">
            <a:avLst/>
          </a:prstGeom>
          <a:ln w="0">
            <a:noFill/>
          </a:ln>
        </p:spPr>
      </p:pic>
      <p:sp>
        <p:nvSpPr>
          <p:cNvPr id="164" name="object 9"/>
          <p:cNvSpPr/>
          <p:nvPr/>
        </p:nvSpPr>
        <p:spPr>
          <a:xfrm>
            <a:off x="6096240" y="2676600"/>
            <a:ext cx="3136680" cy="24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1500" spc="-1" strike="noStrike">
                <a:solidFill>
                  <a:srgbClr val="000000"/>
                </a:solidFill>
                <a:latin typeface="Calibri"/>
              </a:rPr>
              <a:t>Decode</a:t>
            </a:r>
            <a:r>
              <a:rPr b="1" lang="en-IN" sz="15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1" lang="en-IN" sz="15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Calibri"/>
              </a:rPr>
              <a:t>response</a:t>
            </a:r>
            <a:r>
              <a:rPr b="1" lang="en-IN" sz="15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500" spc="-12" strike="noStrike">
                <a:solidFill>
                  <a:srgbClr val="000000"/>
                </a:solidFill>
                <a:latin typeface="Calibri"/>
              </a:rPr>
              <a:t>content</a:t>
            </a:r>
            <a:r>
              <a:rPr b="1" lang="en-IN" sz="15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Calibri"/>
              </a:rPr>
              <a:t>as</a:t>
            </a:r>
            <a:r>
              <a:rPr b="1" lang="en-IN" sz="15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en-IN" sz="15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500" spc="-21" strike="noStrike">
                <a:solidFill>
                  <a:srgbClr val="000000"/>
                </a:solidFill>
                <a:latin typeface="Calibri"/>
              </a:rPr>
              <a:t>JSON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5" name="object 10" descr=""/>
          <p:cNvPicPr/>
          <p:nvPr/>
        </p:nvPicPr>
        <p:blipFill>
          <a:blip r:embed="rId3"/>
          <a:stretch/>
        </p:blipFill>
        <p:spPr>
          <a:xfrm>
            <a:off x="6361200" y="3343680"/>
            <a:ext cx="4519800" cy="819360"/>
          </a:xfrm>
          <a:prstGeom prst="rect">
            <a:avLst/>
          </a:prstGeom>
          <a:ln w="0">
            <a:noFill/>
          </a:ln>
        </p:spPr>
      </p:pic>
      <p:sp>
        <p:nvSpPr>
          <p:cNvPr id="166" name="object 11"/>
          <p:cNvSpPr/>
          <p:nvPr/>
        </p:nvSpPr>
        <p:spPr>
          <a:xfrm>
            <a:off x="6433560" y="3611160"/>
            <a:ext cx="3107880" cy="24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1500" spc="-41" strike="noStrike">
                <a:solidFill>
                  <a:srgbClr val="000000"/>
                </a:solidFill>
                <a:latin typeface="Trebuchet MS"/>
              </a:rPr>
              <a:t>Turn</a:t>
            </a:r>
            <a:r>
              <a:rPr b="1" lang="en-IN" sz="1500" spc="29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JSON</a:t>
            </a:r>
            <a:r>
              <a:rPr b="1" lang="en-IN" sz="1500" spc="3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into</a:t>
            </a:r>
            <a:r>
              <a:rPr b="1" lang="en-IN" sz="1500" spc="4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pandas</a:t>
            </a:r>
            <a:r>
              <a:rPr b="1" lang="en-IN" sz="1500" spc="29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data</a:t>
            </a:r>
            <a:r>
              <a:rPr b="1" lang="en-IN" sz="1500" spc="43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21" strike="noStrike">
                <a:solidFill>
                  <a:srgbClr val="000000"/>
                </a:solidFill>
                <a:latin typeface="Trebuchet MS"/>
              </a:rPr>
              <a:t>frame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object 12" descr=""/>
          <p:cNvPicPr/>
          <p:nvPr/>
        </p:nvPicPr>
        <p:blipFill>
          <a:blip r:embed="rId4"/>
          <a:stretch/>
        </p:blipFill>
        <p:spPr>
          <a:xfrm>
            <a:off x="6698160" y="4274640"/>
            <a:ext cx="4519800" cy="819360"/>
          </a:xfrm>
          <a:prstGeom prst="rect">
            <a:avLst/>
          </a:prstGeom>
          <a:ln w="0">
            <a:noFill/>
          </a:ln>
        </p:spPr>
      </p:pic>
      <p:sp>
        <p:nvSpPr>
          <p:cNvPr id="168" name="object 13"/>
          <p:cNvSpPr/>
          <p:nvPr/>
        </p:nvSpPr>
        <p:spPr>
          <a:xfrm>
            <a:off x="6770880" y="4336920"/>
            <a:ext cx="3511080" cy="64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360" bIns="0" anchor="t">
            <a:spAutoFit/>
          </a:bodyPr>
          <a:p>
            <a:pPr marL="12600">
              <a:lnSpc>
                <a:spcPct val="89000"/>
              </a:lnSpc>
              <a:spcBef>
                <a:spcPts val="286"/>
              </a:spcBef>
            </a:pP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Use</a:t>
            </a:r>
            <a:r>
              <a:rPr b="1" lang="en-IN" sz="1500" spc="4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2" strike="noStrike">
                <a:solidFill>
                  <a:srgbClr val="000000"/>
                </a:solidFill>
                <a:latin typeface="Trebuchet MS"/>
              </a:rPr>
              <a:t>the</a:t>
            </a:r>
            <a:r>
              <a:rPr b="1" lang="en-IN" sz="1500" spc="9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63" strike="noStrike">
                <a:solidFill>
                  <a:srgbClr val="000000"/>
                </a:solidFill>
                <a:latin typeface="Trebuchet MS"/>
              </a:rPr>
              <a:t>API</a:t>
            </a:r>
            <a:r>
              <a:rPr b="1" lang="en-IN" sz="1500" spc="1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again</a:t>
            </a:r>
            <a:r>
              <a:rPr b="1" lang="en-IN" sz="1500" spc="4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to</a:t>
            </a:r>
            <a:r>
              <a:rPr b="1" lang="en-IN" sz="1500" spc="4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get</a:t>
            </a:r>
            <a:r>
              <a:rPr b="1" lang="en-IN" sz="1500" spc="18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2" strike="noStrike">
                <a:solidFill>
                  <a:srgbClr val="000000"/>
                </a:solidFill>
                <a:latin typeface="Trebuchet MS"/>
              </a:rPr>
              <a:t>information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about </a:t>
            </a:r>
            <a:r>
              <a:rPr b="1" lang="en-IN" sz="1500" spc="-12" strike="noStrike">
                <a:solidFill>
                  <a:srgbClr val="000000"/>
                </a:solidFill>
                <a:latin typeface="Trebuchet MS"/>
              </a:rPr>
              <a:t>the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launches</a:t>
            </a:r>
            <a:r>
              <a:rPr b="1" lang="en-IN" sz="1500" spc="-7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using</a:t>
            </a:r>
            <a:r>
              <a:rPr b="1" lang="en-IN" sz="1500" spc="-7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2" strike="noStrike">
                <a:solidFill>
                  <a:srgbClr val="000000"/>
                </a:solidFill>
                <a:latin typeface="Trebuchet MS"/>
              </a:rPr>
              <a:t>the</a:t>
            </a:r>
            <a:r>
              <a:rPr b="1" lang="en-IN" sz="1500" spc="-7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63" strike="noStrike">
                <a:solidFill>
                  <a:srgbClr val="000000"/>
                </a:solidFill>
                <a:latin typeface="Trebuchet MS"/>
              </a:rPr>
              <a:t>IDs</a:t>
            </a:r>
            <a:r>
              <a:rPr b="1" lang="en-IN" sz="1500" spc="-7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2" strike="noStrike">
                <a:solidFill>
                  <a:srgbClr val="000000"/>
                </a:solidFill>
                <a:latin typeface="Trebuchet MS"/>
              </a:rPr>
              <a:t>given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for</a:t>
            </a:r>
            <a:r>
              <a:rPr b="1" lang="en-IN" sz="1500" spc="-4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21" strike="noStrike">
                <a:solidFill>
                  <a:srgbClr val="000000"/>
                </a:solidFill>
                <a:latin typeface="Trebuchet MS"/>
              </a:rPr>
              <a:t>each</a:t>
            </a:r>
            <a:r>
              <a:rPr b="1" lang="en-IN" sz="1500" spc="-3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2" strike="noStrike">
                <a:solidFill>
                  <a:srgbClr val="000000"/>
                </a:solidFill>
                <a:latin typeface="Trebuchet MS"/>
              </a:rPr>
              <a:t>launch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9" name="object 14" descr=""/>
          <p:cNvPicPr/>
          <p:nvPr/>
        </p:nvPicPr>
        <p:blipFill>
          <a:blip r:embed="rId5"/>
          <a:stretch/>
        </p:blipFill>
        <p:spPr>
          <a:xfrm>
            <a:off x="7034760" y="5204520"/>
            <a:ext cx="4521240" cy="820800"/>
          </a:xfrm>
          <a:prstGeom prst="rect">
            <a:avLst/>
          </a:prstGeom>
          <a:ln w="0">
            <a:noFill/>
          </a:ln>
        </p:spPr>
      </p:pic>
      <p:sp>
        <p:nvSpPr>
          <p:cNvPr id="170" name="object 15"/>
          <p:cNvSpPr/>
          <p:nvPr/>
        </p:nvSpPr>
        <p:spPr>
          <a:xfrm>
            <a:off x="7085520" y="5526000"/>
            <a:ext cx="2974680" cy="14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900" spc="-12" strike="noStrike">
                <a:solidFill>
                  <a:srgbClr val="000000"/>
                </a:solidFill>
                <a:latin typeface="Trebuchet MS"/>
              </a:rPr>
              <a:t>Construct</a:t>
            </a:r>
            <a:r>
              <a:rPr b="1" lang="en-IN" sz="900" spc="-2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900" spc="-1" strike="noStrike">
                <a:solidFill>
                  <a:srgbClr val="000000"/>
                </a:solidFill>
                <a:latin typeface="Trebuchet MS"/>
              </a:rPr>
              <a:t>our</a:t>
            </a:r>
            <a:r>
              <a:rPr b="1" lang="en-IN" sz="900" spc="-1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900" spc="-1" strike="noStrike">
                <a:solidFill>
                  <a:srgbClr val="000000"/>
                </a:solidFill>
                <a:latin typeface="Trebuchet MS"/>
              </a:rPr>
              <a:t>dataset</a:t>
            </a:r>
            <a:r>
              <a:rPr b="1" lang="en-IN" sz="900" spc="-1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900" spc="-1" strike="noStrike">
                <a:solidFill>
                  <a:srgbClr val="000000"/>
                </a:solidFill>
                <a:latin typeface="Trebuchet MS"/>
              </a:rPr>
              <a:t>using the</a:t>
            </a:r>
            <a:r>
              <a:rPr b="1" lang="en-IN" sz="900" spc="-1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900" spc="-1" strike="noStrike">
                <a:solidFill>
                  <a:srgbClr val="000000"/>
                </a:solidFill>
                <a:latin typeface="Trebuchet MS"/>
              </a:rPr>
              <a:t>data</a:t>
            </a:r>
            <a:r>
              <a:rPr b="1" lang="en-IN" sz="900" spc="-2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900" spc="-1" strike="noStrike">
                <a:solidFill>
                  <a:srgbClr val="000000"/>
                </a:solidFill>
                <a:latin typeface="Trebuchet MS"/>
              </a:rPr>
              <a:t>we</a:t>
            </a:r>
            <a:r>
              <a:rPr b="1" lang="en-IN" sz="900" spc="-2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900" spc="-1" strike="noStrike">
                <a:solidFill>
                  <a:srgbClr val="000000"/>
                </a:solidFill>
                <a:latin typeface="Trebuchet MS"/>
              </a:rPr>
              <a:t>have</a:t>
            </a:r>
            <a:r>
              <a:rPr b="1" lang="en-IN" sz="900" spc="-12" strike="noStrike">
                <a:solidFill>
                  <a:srgbClr val="000000"/>
                </a:solidFill>
                <a:latin typeface="Trebuchet MS"/>
              </a:rPr>
              <a:t> obtained</a:t>
            </a:r>
            <a:endParaRPr b="0" lang="en-IN" sz="9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1" name="object 16"/>
          <p:cNvGrpSpPr/>
          <p:nvPr/>
        </p:nvGrpSpPr>
        <p:grpSpPr>
          <a:xfrm>
            <a:off x="9655920" y="2072520"/>
            <a:ext cx="1578240" cy="3337200"/>
            <a:chOff x="9655920" y="2072520"/>
            <a:chExt cx="1578240" cy="3337200"/>
          </a:xfrm>
        </p:grpSpPr>
        <p:pic>
          <p:nvPicPr>
            <p:cNvPr id="172" name="object 17" descr=""/>
            <p:cNvPicPr/>
            <p:nvPr/>
          </p:nvPicPr>
          <p:blipFill>
            <a:blip r:embed="rId6"/>
            <a:stretch/>
          </p:blipFill>
          <p:spPr>
            <a:xfrm>
              <a:off x="9655920" y="2072520"/>
              <a:ext cx="566280" cy="548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3" name="object 18" descr=""/>
            <p:cNvPicPr/>
            <p:nvPr/>
          </p:nvPicPr>
          <p:blipFill>
            <a:blip r:embed="rId7"/>
            <a:stretch/>
          </p:blipFill>
          <p:spPr>
            <a:xfrm>
              <a:off x="9992880" y="3003840"/>
              <a:ext cx="568080" cy="548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4" name="object 19" descr=""/>
            <p:cNvPicPr/>
            <p:nvPr/>
          </p:nvPicPr>
          <p:blipFill>
            <a:blip r:embed="rId8"/>
            <a:stretch/>
          </p:blipFill>
          <p:spPr>
            <a:xfrm>
              <a:off x="10331280" y="3921120"/>
              <a:ext cx="566280" cy="548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5" name="object 20" descr=""/>
            <p:cNvPicPr/>
            <p:nvPr/>
          </p:nvPicPr>
          <p:blipFill>
            <a:blip r:embed="rId9"/>
            <a:stretch/>
          </p:blipFill>
          <p:spPr>
            <a:xfrm>
              <a:off x="10667880" y="4860000"/>
              <a:ext cx="566280" cy="54972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object 2"/>
          <p:cNvSpPr/>
          <p:nvPr/>
        </p:nvSpPr>
        <p:spPr>
          <a:xfrm>
            <a:off x="11080080" y="819000"/>
            <a:ext cx="14760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18" strike="noStrike">
                <a:solidFill>
                  <a:srgbClr val="1c7cdb"/>
                </a:solidFill>
                <a:latin typeface="Arial"/>
              </a:rPr>
              <a:t>9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object 3"/>
          <p:cNvSpPr/>
          <p:nvPr/>
        </p:nvSpPr>
        <p:spPr>
          <a:xfrm>
            <a:off x="360000" y="1951560"/>
            <a:ext cx="5122080" cy="344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241200" indent="-228600">
              <a:lnSpc>
                <a:spcPct val="100000"/>
              </a:lnSpc>
              <a:spcBef>
                <a:spcPts val="96"/>
              </a:spcBef>
              <a:buClr>
                <a:srgbClr val="292929"/>
              </a:buClr>
              <a:buFont typeface="Symbol" charset="2"/>
              <a:buChar char=""/>
              <a:tabLst>
                <a:tab algn="l" pos="241200"/>
              </a:tabLst>
            </a:pPr>
            <a:r>
              <a:rPr b="1" lang="en-IN" sz="2000" spc="-1" strike="noStrike">
                <a:solidFill>
                  <a:srgbClr val="292929"/>
                </a:solidFill>
                <a:latin typeface="Arial"/>
              </a:rPr>
              <a:t>Steps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96"/>
              </a:spcBef>
              <a:buClr>
                <a:srgbClr val="292929"/>
              </a:buClr>
              <a:buFont typeface="Wingdings" charset="2"/>
              <a:buChar char=""/>
              <a:tabLst>
                <a:tab algn="l" pos="241200"/>
              </a:tabLst>
            </a:pPr>
            <a:r>
              <a:rPr b="0" lang="en-IN" sz="2000" spc="-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292929"/>
                </a:solidFill>
                <a:latin typeface="Arial"/>
              </a:rPr>
              <a:t>Request data (Falcon 9 launch data) from Wikipedia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96"/>
              </a:spcBef>
              <a:buClr>
                <a:srgbClr val="292929"/>
              </a:buClr>
              <a:buFont typeface="Wingdings" charset="2"/>
              <a:buChar char=""/>
              <a:tabLst>
                <a:tab algn="l" pos="241200"/>
              </a:tabLst>
            </a:pPr>
            <a:r>
              <a:rPr b="0" lang="en-IN" sz="2000" spc="-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292929"/>
                </a:solidFill>
                <a:latin typeface="Arial"/>
              </a:rPr>
              <a:t>Create BeautifulSoup object from HTML response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96"/>
              </a:spcBef>
              <a:buClr>
                <a:srgbClr val="292929"/>
              </a:buClr>
              <a:buFont typeface="Wingdings" charset="2"/>
              <a:buChar char=""/>
              <a:tabLst>
                <a:tab algn="l" pos="241200"/>
              </a:tabLst>
            </a:pPr>
            <a:r>
              <a:rPr b="0" lang="en-IN" sz="2000" spc="-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292929"/>
                </a:solidFill>
                <a:latin typeface="Arial"/>
              </a:rPr>
              <a:t>Extract column names from HTML table header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96"/>
              </a:spcBef>
              <a:buClr>
                <a:srgbClr val="292929"/>
              </a:buClr>
              <a:buFont typeface="Wingdings" charset="2"/>
              <a:buChar char=""/>
              <a:tabLst>
                <a:tab algn="l" pos="241200"/>
              </a:tabLst>
            </a:pPr>
            <a:r>
              <a:rPr b="0" lang="en-IN" sz="2000" spc="-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292929"/>
                </a:solidFill>
                <a:latin typeface="Arial"/>
              </a:rPr>
              <a:t>Collect data from parsing HTML tables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96"/>
              </a:spcBef>
              <a:buClr>
                <a:srgbClr val="292929"/>
              </a:buClr>
              <a:buFont typeface="Wingdings" charset="2"/>
              <a:buChar char=""/>
              <a:tabLst>
                <a:tab algn="l" pos="241200"/>
              </a:tabLst>
            </a:pPr>
            <a:r>
              <a:rPr b="0" lang="en-IN" sz="2000" spc="-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292929"/>
                </a:solidFill>
                <a:latin typeface="Arial"/>
              </a:rPr>
              <a:t>Create dictionary from the data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96"/>
              </a:spcBef>
              <a:buClr>
                <a:srgbClr val="292929"/>
              </a:buClr>
              <a:buFont typeface="Wingdings" charset="2"/>
              <a:buChar char=""/>
              <a:tabLst>
                <a:tab algn="l" pos="241200"/>
              </a:tabLst>
            </a:pPr>
            <a:r>
              <a:rPr b="0" lang="en-IN" sz="2000" spc="-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292929"/>
                </a:solidFill>
                <a:latin typeface="Arial"/>
              </a:rPr>
              <a:t>Create dataframe from the dictionary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96"/>
              </a:spcBef>
              <a:buClr>
                <a:srgbClr val="292929"/>
              </a:buClr>
              <a:buFont typeface="Wingdings" charset="2"/>
              <a:buChar char=""/>
              <a:tabLst>
                <a:tab algn="l" pos="241200"/>
              </a:tabLst>
            </a:pPr>
            <a:r>
              <a:rPr b="0" lang="en-IN" sz="2000" spc="-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292929"/>
                </a:solidFill>
                <a:latin typeface="Arial"/>
              </a:rPr>
              <a:t>Export data to csv file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001520" y="569880"/>
            <a:ext cx="627660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700" spc="-55" strike="noStrike">
                <a:solidFill>
                  <a:srgbClr val="0a48ca"/>
                </a:solidFill>
                <a:latin typeface="Arial"/>
              </a:rPr>
              <a:t>Data</a:t>
            </a:r>
            <a:r>
              <a:rPr b="0" lang="en-IN" sz="3700" spc="-106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60" strike="noStrike">
                <a:solidFill>
                  <a:srgbClr val="0a48ca"/>
                </a:solidFill>
                <a:latin typeface="Arial"/>
              </a:rPr>
              <a:t>Collection</a:t>
            </a:r>
            <a:r>
              <a:rPr b="0" lang="en-IN" sz="3700" spc="-86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" strike="noStrike">
                <a:solidFill>
                  <a:srgbClr val="0a48ca"/>
                </a:solidFill>
                <a:latin typeface="Arial"/>
              </a:rPr>
              <a:t>-</a:t>
            </a:r>
            <a:r>
              <a:rPr b="0" lang="en-IN" sz="3700" spc="-97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171" strike="noStrike">
                <a:solidFill>
                  <a:srgbClr val="0a48ca"/>
                </a:solidFill>
                <a:latin typeface="Arial"/>
              </a:rPr>
              <a:t>Web</a:t>
            </a:r>
            <a:r>
              <a:rPr b="0" lang="en-IN" sz="3700" spc="-86" strike="noStrike">
                <a:solidFill>
                  <a:srgbClr val="0a48ca"/>
                </a:solidFill>
                <a:latin typeface="Arial"/>
              </a:rPr>
              <a:t> </a:t>
            </a:r>
            <a:r>
              <a:rPr b="0" lang="en-IN" sz="3700" spc="-97" strike="noStrike">
                <a:solidFill>
                  <a:srgbClr val="0a48ca"/>
                </a:solidFill>
                <a:latin typeface="Arial"/>
              </a:rPr>
              <a:t>Scraping</a:t>
            </a:r>
            <a:endParaRPr b="0" lang="en-IN" sz="37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9" name="object 5" descr=""/>
          <p:cNvPicPr/>
          <p:nvPr/>
        </p:nvPicPr>
        <p:blipFill>
          <a:blip r:embed="rId1"/>
          <a:stretch/>
        </p:blipFill>
        <p:spPr>
          <a:xfrm>
            <a:off x="5673960" y="5378040"/>
            <a:ext cx="6363720" cy="520560"/>
          </a:xfrm>
          <a:prstGeom prst="rect">
            <a:avLst/>
          </a:prstGeom>
          <a:ln w="0">
            <a:noFill/>
          </a:ln>
        </p:spPr>
      </p:pic>
      <p:sp>
        <p:nvSpPr>
          <p:cNvPr id="180" name="object 6"/>
          <p:cNvSpPr/>
          <p:nvPr/>
        </p:nvSpPr>
        <p:spPr>
          <a:xfrm>
            <a:off x="6984720" y="5496120"/>
            <a:ext cx="3744720" cy="24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Convert</a:t>
            </a:r>
            <a:r>
              <a:rPr b="1" lang="en-IN" sz="1500" spc="-3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2" strike="noStrike">
                <a:solidFill>
                  <a:srgbClr val="000000"/>
                </a:solidFill>
                <a:latin typeface="Trebuchet MS"/>
              </a:rPr>
              <a:t>the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dictionary</a:t>
            </a:r>
            <a:r>
              <a:rPr b="1" lang="en-IN" sz="1500" spc="-1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into</a:t>
            </a:r>
            <a:r>
              <a:rPr b="1" lang="en-IN" sz="1500" spc="-2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lang="en-IN" sz="1500" spc="-1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49" strike="noStrike">
                <a:solidFill>
                  <a:srgbClr val="000000"/>
                </a:solidFill>
                <a:latin typeface="Trebuchet MS"/>
              </a:rPr>
              <a:t>CSV</a:t>
            </a:r>
            <a:r>
              <a:rPr b="1" lang="en-IN" sz="1500" spc="-7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2" strike="noStrike">
                <a:solidFill>
                  <a:srgbClr val="000000"/>
                </a:solidFill>
                <a:latin typeface="Trebuchet MS"/>
              </a:rPr>
              <a:t>dataset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1" name="object 7" descr=""/>
          <p:cNvPicPr/>
          <p:nvPr/>
        </p:nvPicPr>
        <p:blipFill>
          <a:blip r:embed="rId2"/>
          <a:stretch/>
        </p:blipFill>
        <p:spPr>
          <a:xfrm>
            <a:off x="5673960" y="4590360"/>
            <a:ext cx="6363720" cy="798120"/>
          </a:xfrm>
          <a:prstGeom prst="rect">
            <a:avLst/>
          </a:prstGeom>
          <a:ln w="0">
            <a:noFill/>
          </a:ln>
        </p:spPr>
      </p:pic>
      <p:sp>
        <p:nvSpPr>
          <p:cNvPr id="182" name="object 8"/>
          <p:cNvSpPr/>
          <p:nvPr/>
        </p:nvSpPr>
        <p:spPr>
          <a:xfrm>
            <a:off x="5774400" y="4704480"/>
            <a:ext cx="6167520" cy="24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Fill</a:t>
            </a:r>
            <a:r>
              <a:rPr b="1" lang="en-IN" sz="1500" spc="-1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up</a:t>
            </a:r>
            <a:r>
              <a:rPr b="1" lang="en-IN" sz="1500" spc="9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2" strike="noStrike">
                <a:solidFill>
                  <a:srgbClr val="000000"/>
                </a:solidFill>
                <a:latin typeface="Trebuchet MS"/>
              </a:rPr>
              <a:t>the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dictionary</a:t>
            </a:r>
            <a:r>
              <a:rPr b="1" lang="en-IN" sz="1500" spc="-1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with launch</a:t>
            </a:r>
            <a:r>
              <a:rPr b="1" lang="en-IN" sz="1500" spc="-12" strike="noStrike">
                <a:solidFill>
                  <a:srgbClr val="000000"/>
                </a:solidFill>
                <a:latin typeface="Trebuchet MS"/>
              </a:rPr>
              <a:t> records</a:t>
            </a:r>
            <a:r>
              <a:rPr b="1" lang="en-IN" sz="1500" spc="-21" strike="noStrike">
                <a:solidFill>
                  <a:srgbClr val="000000"/>
                </a:solidFill>
                <a:latin typeface="Trebuchet MS"/>
              </a:rPr>
              <a:t> extracted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from</a:t>
            </a:r>
            <a:r>
              <a:rPr b="1" lang="en-IN" sz="1500" spc="-1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table</a:t>
            </a:r>
            <a:r>
              <a:rPr b="1" lang="en-IN" sz="1500" spc="-7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2" strike="noStrike">
                <a:solidFill>
                  <a:srgbClr val="000000"/>
                </a:solidFill>
                <a:latin typeface="Trebuchet MS"/>
              </a:rPr>
              <a:t>rows</a:t>
            </a:r>
            <a:r>
              <a:rPr b="0" lang="en-IN" sz="1500" spc="-12" strike="noStrike">
                <a:solidFill>
                  <a:srgbClr val="ffffff"/>
                </a:solidFill>
                <a:latin typeface="Calibri"/>
              </a:rPr>
              <a:t>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3" name="object 9" descr=""/>
          <p:cNvPicPr/>
          <p:nvPr/>
        </p:nvPicPr>
        <p:blipFill>
          <a:blip r:embed="rId3"/>
          <a:stretch/>
        </p:blipFill>
        <p:spPr>
          <a:xfrm>
            <a:off x="5673960" y="3802320"/>
            <a:ext cx="6363720" cy="798120"/>
          </a:xfrm>
          <a:prstGeom prst="rect">
            <a:avLst/>
          </a:prstGeom>
          <a:ln w="0">
            <a:noFill/>
          </a:ln>
        </p:spPr>
      </p:pic>
      <p:sp>
        <p:nvSpPr>
          <p:cNvPr id="184" name="object 10"/>
          <p:cNvSpPr/>
          <p:nvPr/>
        </p:nvSpPr>
        <p:spPr>
          <a:xfrm>
            <a:off x="6075000" y="3920400"/>
            <a:ext cx="5564160" cy="24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1500" spc="-21" strike="noStrike">
                <a:solidFill>
                  <a:srgbClr val="000000"/>
                </a:solidFill>
                <a:latin typeface="Trebuchet MS"/>
              </a:rPr>
              <a:t>Create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an</a:t>
            </a:r>
            <a:r>
              <a:rPr b="1" lang="en-IN" sz="1500" spc="4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empty</a:t>
            </a:r>
            <a:r>
              <a:rPr b="1" lang="en-IN" sz="1500" spc="-1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dictionary</a:t>
            </a:r>
            <a:r>
              <a:rPr b="1" lang="en-IN" sz="1500" spc="9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with</a:t>
            </a:r>
            <a:r>
              <a:rPr b="1" lang="en-IN" sz="1500" spc="4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2" strike="noStrike">
                <a:solidFill>
                  <a:srgbClr val="000000"/>
                </a:solidFill>
                <a:latin typeface="Trebuchet MS"/>
              </a:rPr>
              <a:t>keys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 from</a:t>
            </a:r>
            <a:r>
              <a:rPr b="1" lang="en-IN" sz="1500" spc="-7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the</a:t>
            </a:r>
            <a:r>
              <a:rPr b="1" lang="en-IN" sz="1500" spc="9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column</a:t>
            </a:r>
            <a:r>
              <a:rPr b="1" lang="en-IN" sz="1500" spc="-12" strike="noStrike">
                <a:solidFill>
                  <a:srgbClr val="000000"/>
                </a:solidFill>
                <a:latin typeface="Trebuchet MS"/>
              </a:rPr>
              <a:t> names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5" name="object 11" descr=""/>
          <p:cNvPicPr/>
          <p:nvPr/>
        </p:nvPicPr>
        <p:blipFill>
          <a:blip r:embed="rId4"/>
          <a:stretch/>
        </p:blipFill>
        <p:spPr>
          <a:xfrm>
            <a:off x="5673960" y="3014640"/>
            <a:ext cx="6363720" cy="798120"/>
          </a:xfrm>
          <a:prstGeom prst="rect">
            <a:avLst/>
          </a:prstGeom>
          <a:ln w="0">
            <a:noFill/>
          </a:ln>
        </p:spPr>
      </p:pic>
      <p:sp>
        <p:nvSpPr>
          <p:cNvPr id="186" name="object 12"/>
          <p:cNvSpPr/>
          <p:nvPr/>
        </p:nvSpPr>
        <p:spPr>
          <a:xfrm>
            <a:off x="6730200" y="3132360"/>
            <a:ext cx="4255560" cy="24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1500" spc="-32" strike="noStrike">
                <a:solidFill>
                  <a:srgbClr val="000000"/>
                </a:solidFill>
                <a:latin typeface="Trebuchet MS"/>
              </a:rPr>
              <a:t>Extract</a:t>
            </a:r>
            <a:r>
              <a:rPr b="1" lang="en-IN" sz="1500" spc="9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all</a:t>
            </a:r>
            <a:r>
              <a:rPr b="1" lang="en-IN" sz="1500" spc="24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column</a:t>
            </a:r>
            <a:r>
              <a:rPr b="1" lang="en-IN" sz="1500" spc="24" strike="noStrike">
                <a:solidFill>
                  <a:srgbClr val="000000"/>
                </a:solidFill>
                <a:latin typeface="Trebuchet MS"/>
              </a:rPr>
              <a:t> 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names</a:t>
            </a:r>
            <a:r>
              <a:rPr b="1" lang="en-IN" sz="1500" spc="1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from</a:t>
            </a:r>
            <a:r>
              <a:rPr b="1" lang="en-IN" sz="1500" spc="9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the</a:t>
            </a:r>
            <a:r>
              <a:rPr b="1" lang="en-IN" sz="1500" spc="29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HTML</a:t>
            </a:r>
            <a:r>
              <a:rPr b="1" lang="en-IN" sz="1500" spc="18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2" strike="noStrike">
                <a:solidFill>
                  <a:srgbClr val="000000"/>
                </a:solidFill>
                <a:latin typeface="Trebuchet MS"/>
              </a:rPr>
              <a:t>table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7" name="object 13" descr=""/>
          <p:cNvPicPr/>
          <p:nvPr/>
        </p:nvPicPr>
        <p:blipFill>
          <a:blip r:embed="rId5"/>
          <a:stretch/>
        </p:blipFill>
        <p:spPr>
          <a:xfrm>
            <a:off x="5673960" y="2226600"/>
            <a:ext cx="6363720" cy="798120"/>
          </a:xfrm>
          <a:prstGeom prst="rect">
            <a:avLst/>
          </a:prstGeom>
          <a:ln w="0">
            <a:noFill/>
          </a:ln>
        </p:spPr>
      </p:pic>
      <p:sp>
        <p:nvSpPr>
          <p:cNvPr id="188" name="object 14"/>
          <p:cNvSpPr/>
          <p:nvPr/>
        </p:nvSpPr>
        <p:spPr>
          <a:xfrm>
            <a:off x="6751800" y="2344320"/>
            <a:ext cx="4162680" cy="24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1500" spc="-21" strike="noStrike">
                <a:solidFill>
                  <a:srgbClr val="000000"/>
                </a:solidFill>
                <a:latin typeface="Trebuchet MS"/>
              </a:rPr>
              <a:t>Create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lang="en-IN" sz="1500" spc="1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Beautiful</a:t>
            </a:r>
            <a:r>
              <a:rPr b="1" lang="en-IN" sz="1500" spc="-1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Soup</a:t>
            </a:r>
            <a:r>
              <a:rPr b="1" lang="en-IN" sz="1500" spc="24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21" strike="noStrike">
                <a:solidFill>
                  <a:srgbClr val="000000"/>
                </a:solidFill>
                <a:latin typeface="Trebuchet MS"/>
              </a:rPr>
              <a:t>object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 from</a:t>
            </a:r>
            <a:r>
              <a:rPr b="1" lang="en-IN" sz="1500" spc="-1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the</a:t>
            </a:r>
            <a:r>
              <a:rPr b="1" lang="en-IN" sz="1500" spc="1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21" strike="noStrike">
                <a:solidFill>
                  <a:srgbClr val="000000"/>
                </a:solidFill>
                <a:latin typeface="Trebuchet MS"/>
              </a:rPr>
              <a:t>HTML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9" name="object 15" descr=""/>
          <p:cNvPicPr/>
          <p:nvPr/>
        </p:nvPicPr>
        <p:blipFill>
          <a:blip r:embed="rId6"/>
          <a:stretch/>
        </p:blipFill>
        <p:spPr>
          <a:xfrm>
            <a:off x="5673960" y="1438560"/>
            <a:ext cx="6363720" cy="798120"/>
          </a:xfrm>
          <a:prstGeom prst="rect">
            <a:avLst/>
          </a:prstGeom>
          <a:ln w="0">
            <a:noFill/>
          </a:ln>
        </p:spPr>
      </p:pic>
      <p:sp>
        <p:nvSpPr>
          <p:cNvPr id="190" name="object 16"/>
          <p:cNvSpPr/>
          <p:nvPr/>
        </p:nvSpPr>
        <p:spPr>
          <a:xfrm>
            <a:off x="7086960" y="1556280"/>
            <a:ext cx="3540960" cy="24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1500" spc="-12" strike="noStrike">
                <a:solidFill>
                  <a:srgbClr val="000000"/>
                </a:solidFill>
                <a:latin typeface="Trebuchet MS"/>
              </a:rPr>
              <a:t>Falcon9</a:t>
            </a:r>
            <a:r>
              <a:rPr b="1" lang="en-IN" sz="1500" spc="4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2" strike="noStrike">
                <a:solidFill>
                  <a:srgbClr val="000000"/>
                </a:solidFill>
                <a:latin typeface="Trebuchet MS"/>
              </a:rPr>
              <a:t>Launch </a:t>
            </a:r>
            <a:r>
              <a:rPr b="1" lang="en-IN" sz="1500" spc="58" strike="noStrike">
                <a:solidFill>
                  <a:srgbClr val="000000"/>
                </a:solidFill>
                <a:latin typeface="Trebuchet MS"/>
              </a:rPr>
              <a:t>Wiki</a:t>
            </a:r>
            <a:r>
              <a:rPr b="1" lang="en-IN" sz="1500" spc="-1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page</a:t>
            </a:r>
            <a:r>
              <a:rPr b="1" lang="en-IN" sz="1500" spc="-1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Trebuchet MS"/>
              </a:rPr>
              <a:t>from its</a:t>
            </a:r>
            <a:r>
              <a:rPr b="1" lang="en-IN" sz="1500" spc="-7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500" spc="-26" strike="noStrike">
                <a:solidFill>
                  <a:srgbClr val="000000"/>
                </a:solidFill>
                <a:latin typeface="Trebuchet MS"/>
              </a:rPr>
              <a:t>URL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2023-12-30T09:08:46Z</dcterms:created>
  <dc:creator>YAN Luo</dc:creator>
  <dc:description/>
  <dc:language>en-IN</dc:language>
  <cp:lastModifiedBy/>
  <dcterms:modified xsi:type="dcterms:W3CDTF">2023-12-30T15:22:03Z</dcterms:modified>
  <cp:revision>5</cp:revision>
  <dc:subject/>
  <dc:title>&lt;Title&gt;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2022-07-09T00:00:00Z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2023-12-30T00:00:00Z</vt:filetime>
  </property>
  <property fmtid="{D5CDD505-2E9C-101B-9397-08002B2CF9AE}" pid="5" name="PresentationFormat">
    <vt:lpwstr>On-screen Show (4:3)</vt:lpwstr>
  </property>
  <property fmtid="{D5CDD505-2E9C-101B-9397-08002B2CF9AE}" pid="6" name="Producer">
    <vt:lpwstr>3-Heights(TM) PDF Security Shell 4.8.25.2 (http://www.pdf-tools.com)</vt:lpwstr>
  </property>
</Properties>
</file>