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DFD6-481D-4D62-B4E8-17C3214C4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ACF90-5D59-4A50-9534-52E6E086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FCBB-01A9-4059-9ED6-19C9BECE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E9F3-3A33-4008-82C6-B8D65E0D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C084-EAF8-4FA9-939D-EE02FD4A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A867-B43E-464F-A311-A1E0FBDA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D71A7-72A6-42B0-AC00-01DF9DD21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27D4-5362-46B8-8135-A5EE1B59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99ED-237D-45FE-87EF-1B514D6D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3D9F-DBA1-4DBE-9B3E-F3B14189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19003-881C-4D69-8C7D-E15E58A1E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9E057-5692-4A93-AFAC-C79F7A37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19CC-49D9-456E-8288-9F7B5E44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C564-00E2-4B0C-938A-E012AD12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894E0-ACE0-46FB-8845-973F8B4F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AB21-63E1-45B4-8726-5A31D924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C823-D11E-4919-AFF4-B533B70B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C9D2-F3FB-4FEC-8BA4-BF31FA86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F7DC-C67D-4490-B767-A86A00E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F3F2-FFDA-445F-B70E-E0731AC9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3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32A-A9EB-412E-9435-C313AF47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A028-B1D4-4F10-A1CD-86ACA614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92C6-C3A4-4848-922F-E32A9E63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F960-DF5A-4F08-8D54-A4B889CB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9036-4D89-4EA0-919D-ED377449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720-2626-4FDC-8553-531EB61C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6780-5493-4595-994A-CDCF99D8A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9EB5E-96D3-496B-B390-BFE780083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EC58-8F51-4338-AE8F-B1C67B64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C89B-A06B-4216-AE85-E5407169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C8DB1-F315-434A-944D-B94D8CE3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30AA-1BDB-4FE6-862A-4DDCEEB9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500C-D106-46CF-A9E6-5FD238444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F61F4-6095-4B7B-A3CE-97CFC0517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86636-415D-4EA0-8497-ADFBFFDF7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BD323-1F74-452E-B425-2AD9680A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3FD7D-8FCA-4C27-B64A-0AFE57D3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A756D-627F-4A8A-B537-4FAC954F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92F0-594A-49D1-93E4-B3AA19B4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26F7-081E-43E2-8DE6-C4B02A79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11DC8-B5C0-414A-8AF2-FA5B9ECE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40E1E-DCA1-4DCF-907C-ECF8770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8E43E-C11D-4A8F-821F-3FBE9D80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0FCA2-8C30-4B8D-BA55-CFD342D4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9AD12-B5ED-4818-A332-A22470B5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8EAFB-5C7D-4640-B264-439F359C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A950-8A87-4043-BE06-850E63B6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2CBD-6708-482B-8F3F-532B9546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AED2-CD70-4A3B-A7A3-699874D8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34BE-57B1-4945-8E68-B7A51BA0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519D2-4047-440F-9068-2F7A00EC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29A30-38F5-4B68-9D24-C3DB227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F077-A2C2-4D11-B661-5A0F4D02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1A23F-D87E-431C-832A-C3AB07795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F182A-C6B2-47F6-8EAB-43740FC64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A0B0-C8F2-4F8D-9E78-444FCEC9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B6473-A375-4D3F-ACC1-15010BAD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077E-573F-4872-81E4-04B7579F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6155-AA58-4D5A-9712-42E71FF9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D8AA3-BB1B-4960-9B19-8294CDA3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8178-B188-4822-8746-500B31937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BB41-86C2-473F-80E6-5854CCC4F10C}" type="datetimeFigureOut">
              <a:rPr lang="en-US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3EF3-1422-4DFB-9610-29FB3D523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938A-16DA-4069-BA02-E504E054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7A0F-4A3C-43E0-8ABB-29E80529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11F97C-782D-43BF-B772-61B2E4BA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66" y="1690688"/>
            <a:ext cx="8507736" cy="39537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BFD1E4-8861-42D9-B935-C68A9776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Chief ray boresight-focal plane angle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FF78CF-319B-4692-B50A-E293D595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2069"/>
            <a:ext cx="3632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For the boresight, take chief ray direction in global coordinates before primary (u)</a:t>
            </a:r>
          </a:p>
          <a:p>
            <a:r>
              <a:rPr lang="en-US" dirty="0"/>
              <a:t>Take chief direction ray at focal plane (v)</a:t>
            </a:r>
          </a:p>
          <a:p>
            <a:r>
              <a:rPr lang="en-US" dirty="0"/>
              <a:t>Angle=</a:t>
            </a:r>
            <a:r>
              <a:rPr lang="en-US" dirty="0" err="1"/>
              <a:t>arccos</a:t>
            </a:r>
            <a:r>
              <a:rPr lang="en-US" dirty="0"/>
              <a:t>(u dot v)</a:t>
            </a:r>
          </a:p>
          <a:p>
            <a:r>
              <a:rPr lang="en-US" dirty="0"/>
              <a:t>Test with merit function, script it for future use (see </a:t>
            </a:r>
            <a:r>
              <a:rPr lang="en-US" dirty="0" err="1"/>
              <a:t>github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6E763-0531-483D-9010-F148398C035C}"/>
              </a:ext>
            </a:extLst>
          </p:cNvPr>
          <p:cNvCxnSpPr>
            <a:cxnSpLocks/>
          </p:cNvCxnSpPr>
          <p:nvPr/>
        </p:nvCxnSpPr>
        <p:spPr>
          <a:xfrm>
            <a:off x="9234312" y="4086578"/>
            <a:ext cx="1174044" cy="587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9B97C9-1893-478F-98AB-1356F7E17F10}"/>
              </a:ext>
            </a:extLst>
          </p:cNvPr>
          <p:cNvCxnSpPr>
            <a:cxnSpLocks/>
          </p:cNvCxnSpPr>
          <p:nvPr/>
        </p:nvCxnSpPr>
        <p:spPr>
          <a:xfrm flipV="1">
            <a:off x="9234312" y="2190044"/>
            <a:ext cx="1004710" cy="1867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282A84-5843-4624-8BC8-D294B3EAC8C0}"/>
              </a:ext>
            </a:extLst>
          </p:cNvPr>
          <p:cNvSpPr txBox="1"/>
          <p:nvPr/>
        </p:nvSpPr>
        <p:spPr>
          <a:xfrm>
            <a:off x="8559801" y="3951111"/>
            <a:ext cx="117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between</a:t>
            </a:r>
          </a:p>
        </p:txBody>
      </p:sp>
    </p:spTree>
    <p:extLst>
      <p:ext uri="{BB962C8B-B14F-4D97-AF65-F5344CB8AC3E}">
        <p14:creationId xmlns:p14="http://schemas.microsoft.com/office/powerpoint/2010/main" val="153623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0064-FECB-4825-A8D5-BB08F42F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 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5931-713C-447B-B98F-11040872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case, off axis fields</a:t>
            </a:r>
          </a:p>
          <a:p>
            <a:r>
              <a:rPr lang="en-US" dirty="0"/>
              <a:t>Evaluate explicitly</a:t>
            </a:r>
          </a:p>
          <a:p>
            <a:r>
              <a:rPr lang="en-US" dirty="0"/>
              <a:t>Angle is 9.95 degrees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24784-B172-47E2-B026-EB98ADE5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69" y="0"/>
            <a:ext cx="5772150" cy="6591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9CA27E-8715-4896-BD80-D4DAC3A84280}"/>
              </a:ext>
            </a:extLst>
          </p:cNvPr>
          <p:cNvCxnSpPr/>
          <p:nvPr/>
        </p:nvCxnSpPr>
        <p:spPr>
          <a:xfrm flipV="1">
            <a:off x="4413956" y="1825625"/>
            <a:ext cx="2923822" cy="1357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026861-8C23-4DE9-BEB2-7A0DD8EE3282}"/>
              </a:ext>
            </a:extLst>
          </p:cNvPr>
          <p:cNvCxnSpPr>
            <a:cxnSpLocks/>
          </p:cNvCxnSpPr>
          <p:nvPr/>
        </p:nvCxnSpPr>
        <p:spPr>
          <a:xfrm>
            <a:off x="4413956" y="3183467"/>
            <a:ext cx="4470400" cy="233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2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594A-429E-4526-85AE-3980A0B1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F/#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17E4DD-9CFC-4A30-A36E-0E8EB6DF4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148818"/>
              </p:ext>
            </p:extLst>
          </p:nvPr>
        </p:nvGraphicFramePr>
        <p:xfrm>
          <a:off x="3389490" y="1690688"/>
          <a:ext cx="4851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21">
                  <a:extLst>
                    <a:ext uri="{9D8B030D-6E8A-4147-A177-3AD203B41FA5}">
                      <a16:colId xmlns:a16="http://schemas.microsoft.com/office/drawing/2014/main" val="3523575015"/>
                    </a:ext>
                  </a:extLst>
                </a:gridCol>
                <a:gridCol w="3375379">
                  <a:extLst>
                    <a:ext uri="{9D8B030D-6E8A-4147-A177-3AD203B41FA5}">
                      <a16:colId xmlns:a16="http://schemas.microsoft.com/office/drawing/2014/main" val="1131729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f/#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Boresight-focal plane angle [deg]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0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3.7 SP 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6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9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6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1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0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2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9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2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9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3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100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Chief ray boresight-focal plane angle</vt:lpstr>
      <vt:lpstr>SP TMA</vt:lpstr>
      <vt:lpstr>F/#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Gallardo</dc:creator>
  <cp:lastModifiedBy>Patricio Gallardo</cp:lastModifiedBy>
  <cp:revision>7</cp:revision>
  <dcterms:created xsi:type="dcterms:W3CDTF">2020-06-18T15:32:38Z</dcterms:created>
  <dcterms:modified xsi:type="dcterms:W3CDTF">2020-06-19T04:30:15Z</dcterms:modified>
</cp:coreProperties>
</file>