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F8885-5A86-488A-8B9D-17DA8F7B8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NoMatter</a:t>
            </a:r>
            <a:r>
              <a:rPr lang="en-US" altLang="zh-CN" dirty="0"/>
              <a:t>-</a:t>
            </a:r>
            <a:r>
              <a:rPr lang="zh-CN" altLang="en-US" dirty="0"/>
              <a:t>个人事务管理系统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3B6762-CF3D-4763-9612-9E7DE592A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实训项目答辩</a:t>
            </a:r>
          </a:p>
        </p:txBody>
      </p:sp>
    </p:spTree>
    <p:extLst>
      <p:ext uri="{BB962C8B-B14F-4D97-AF65-F5344CB8AC3E}">
        <p14:creationId xmlns:p14="http://schemas.microsoft.com/office/powerpoint/2010/main" val="29578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64AC-769E-44FF-8841-58D0EABF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0BE80D-EDD4-456F-9F56-44B1FE0E0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4831"/>
            <a:ext cx="12122274" cy="378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8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A44E2-1CC9-4AF1-9632-9D19C07A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共用的类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D7DFED-3368-43D1-8EB8-12BCB8F6A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563" y="2222500"/>
            <a:ext cx="5372915" cy="39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7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E17AF-090B-4C46-9454-AAFA4718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学到的东西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59011-BFB8-4380-BA00-A2977A8A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理解了类的意义，并学会运用多态、接口等</a:t>
            </a:r>
            <a:endParaRPr lang="en-US" altLang="zh-CN" dirty="0"/>
          </a:p>
          <a:p>
            <a:r>
              <a:rPr lang="zh-CN" altLang="en-US" dirty="0"/>
              <a:t>了解了</a:t>
            </a:r>
            <a:r>
              <a:rPr lang="en-US" altLang="zh-CN" dirty="0"/>
              <a:t>C#</a:t>
            </a:r>
            <a:r>
              <a:rPr lang="zh-CN" altLang="en-US" dirty="0"/>
              <a:t>这门语言的特性，并写了不少运用反射</a:t>
            </a:r>
            <a:r>
              <a:rPr lang="en-US" altLang="zh-CN" dirty="0"/>
              <a:t>/</a:t>
            </a:r>
            <a:r>
              <a:rPr lang="zh-CN" altLang="en-US" dirty="0"/>
              <a:t>泛型的代码</a:t>
            </a:r>
            <a:endParaRPr lang="en-US" altLang="zh-CN" dirty="0"/>
          </a:p>
          <a:p>
            <a:r>
              <a:rPr lang="zh-CN" altLang="en-US" dirty="0"/>
              <a:t>初步了解了</a:t>
            </a:r>
            <a:r>
              <a:rPr lang="en-US" altLang="zh-CN" dirty="0"/>
              <a:t>WPF</a:t>
            </a:r>
            <a:r>
              <a:rPr lang="zh-CN" altLang="en-US" dirty="0"/>
              <a:t>程序的构造</a:t>
            </a:r>
          </a:p>
        </p:txBody>
      </p:sp>
    </p:spTree>
    <p:extLst>
      <p:ext uri="{BB962C8B-B14F-4D97-AF65-F5344CB8AC3E}">
        <p14:creationId xmlns:p14="http://schemas.microsoft.com/office/powerpoint/2010/main" val="47843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A768-757A-477C-91D3-6F0685E1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总体介绍</a:t>
            </a:r>
            <a:r>
              <a:rPr lang="en-US" altLang="zh-CN" dirty="0"/>
              <a:t>:</a:t>
            </a:r>
            <a:r>
              <a:rPr lang="zh-CN" altLang="en-US" sz="2800" dirty="0"/>
              <a:t>多终端同步的面向个人的事务记录</a:t>
            </a:r>
            <a:r>
              <a:rPr lang="en-US" altLang="zh-CN" sz="2800" dirty="0"/>
              <a:t>/</a:t>
            </a:r>
            <a:r>
              <a:rPr lang="zh-CN" altLang="en-US" sz="2800" dirty="0"/>
              <a:t>提醒系统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28E85-0756-4BCE-9969-BBB8AD27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、个人事务管理：用户可设定待办事项，可分为一次性或周期性，系统</a:t>
            </a:r>
            <a:r>
              <a:rPr lang="en-US" altLang="zh-CN" dirty="0"/>
              <a:t>(</a:t>
            </a:r>
            <a:r>
              <a:rPr lang="zh-CN" altLang="en-US" dirty="0"/>
              <a:t>服务端</a:t>
            </a:r>
            <a:r>
              <a:rPr lang="en-US" altLang="zh-CN" dirty="0"/>
              <a:t>)</a:t>
            </a:r>
            <a:r>
              <a:rPr lang="zh-CN" altLang="en-US" dirty="0"/>
              <a:t>将会根据事项的属性适时地通过 邮件</a:t>
            </a:r>
            <a:r>
              <a:rPr lang="en-US" altLang="zh-CN" dirty="0"/>
              <a:t>/</a:t>
            </a:r>
            <a:r>
              <a:rPr lang="zh-CN" altLang="en-US" dirty="0"/>
              <a:t>手机短信</a:t>
            </a:r>
            <a:r>
              <a:rPr lang="en-US" altLang="zh-CN" dirty="0"/>
              <a:t>/</a:t>
            </a:r>
            <a:r>
              <a:rPr lang="zh-CN" altLang="en-US" dirty="0"/>
              <a:t>客户端 通知用户，帮助用户解决拖延症问题。同时提供便捷的管理方式，使得用户能方便地将事件分组，并会通过时间将相关事务排序，让用户清晰地得知要安排做的事。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、用户邮件代收系统。用户可录入自己的多个邮箱，服务端将会定时通过</a:t>
            </a:r>
            <a:r>
              <a:rPr lang="en-US" altLang="zh-CN" dirty="0"/>
              <a:t>pop3</a:t>
            </a:r>
            <a:r>
              <a:rPr lang="zh-CN" altLang="en-US" dirty="0"/>
              <a:t>协议到目标邮箱服务器拉取邮件，并通过一定方式通知用户</a:t>
            </a:r>
          </a:p>
        </p:txBody>
      </p:sp>
    </p:spTree>
    <p:extLst>
      <p:ext uri="{BB962C8B-B14F-4D97-AF65-F5344CB8AC3E}">
        <p14:creationId xmlns:p14="http://schemas.microsoft.com/office/powerpoint/2010/main" val="296091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EE154-49C7-4810-A16F-664BA58D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  <a:r>
              <a:rPr lang="en-US" altLang="zh-CN" dirty="0"/>
              <a:t>:</a:t>
            </a:r>
            <a:r>
              <a:rPr lang="en-US" altLang="zh-CN" sz="2800" dirty="0">
                <a:sym typeface="Wingdings" panose="05000000000000000000" pitchFamily="2" charset="2"/>
              </a:rPr>
              <a:t>(1)</a:t>
            </a:r>
            <a:r>
              <a:rPr lang="zh-CN" altLang="en-US" sz="2800" dirty="0">
                <a:sym typeface="Wingdings" panose="05000000000000000000" pitchFamily="2" charset="2"/>
              </a:rPr>
              <a:t>采用较为通用的传输协议与数据封装格式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54BF9-2639-43DE-B93E-34350772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系统设计为采取</a:t>
            </a:r>
            <a:r>
              <a:rPr lang="en-US" altLang="zh-CN" dirty="0"/>
              <a:t>http</a:t>
            </a:r>
            <a:r>
              <a:rPr lang="zh-CN" altLang="en-US" dirty="0"/>
              <a:t>协议传输数据，使用</a:t>
            </a:r>
            <a:r>
              <a:rPr lang="en-US" altLang="zh-CN" dirty="0"/>
              <a:t>JSON</a:t>
            </a:r>
            <a:r>
              <a:rPr lang="zh-CN" altLang="en-US" dirty="0"/>
              <a:t>数据格式交换数据。方便日后扩展 网页、手机</a:t>
            </a:r>
            <a:r>
              <a:rPr lang="en-US" altLang="zh-CN" dirty="0"/>
              <a:t>app</a:t>
            </a:r>
            <a:r>
              <a:rPr lang="zh-CN" altLang="en-US" dirty="0"/>
              <a:t>等客户端</a:t>
            </a:r>
            <a:endParaRPr lang="en-US" altLang="zh-CN" dirty="0"/>
          </a:p>
          <a:p>
            <a:r>
              <a:rPr lang="zh-CN" altLang="en-US" dirty="0"/>
              <a:t>自己实现了</a:t>
            </a:r>
            <a:endParaRPr lang="en-US" altLang="zh-CN" dirty="0"/>
          </a:p>
          <a:p>
            <a:r>
              <a:rPr lang="en-US" altLang="zh-CN" dirty="0" err="1"/>
              <a:t>Json</a:t>
            </a:r>
            <a:r>
              <a:rPr lang="zh-CN" altLang="en-US" dirty="0"/>
              <a:t>解析</a:t>
            </a:r>
            <a:r>
              <a:rPr lang="en-US" altLang="zh-CN" dirty="0"/>
              <a:t>/</a:t>
            </a:r>
            <a:r>
              <a:rPr lang="zh-CN" altLang="en-US" dirty="0"/>
              <a:t>编码库</a:t>
            </a:r>
            <a:endParaRPr lang="en-US" altLang="zh-CN" dirty="0"/>
          </a:p>
          <a:p>
            <a:r>
              <a:rPr lang="zh-CN" altLang="en-US" dirty="0"/>
              <a:t>类似</a:t>
            </a:r>
            <a:r>
              <a:rPr lang="en-US" altLang="zh-CN" dirty="0"/>
              <a:t>MVC</a:t>
            </a:r>
            <a:r>
              <a:rPr lang="zh-CN" altLang="en-US" dirty="0"/>
              <a:t>的服务器模型，外加一个路由，通过识别</a:t>
            </a:r>
            <a:r>
              <a:rPr lang="en-US" altLang="zh-CN" dirty="0"/>
              <a:t>/Controller/Action/var1/value1/var2/value2/ ……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路径</a:t>
            </a:r>
            <a:r>
              <a:rPr lang="en-US" altLang="zh-CN" dirty="0"/>
              <a:t> </a:t>
            </a:r>
            <a:r>
              <a:rPr lang="zh-CN" altLang="en-US" dirty="0"/>
              <a:t>动态调用服务端的方法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辅助类，记录会话用户信息</a:t>
            </a:r>
            <a:endParaRPr lang="en-US" altLang="zh-CN" dirty="0"/>
          </a:p>
          <a:p>
            <a:r>
              <a:rPr lang="zh-CN" altLang="en-US" dirty="0"/>
              <a:t>类、接口的规划</a:t>
            </a:r>
            <a:endParaRPr lang="en-US" altLang="zh-CN" dirty="0"/>
          </a:p>
          <a:p>
            <a:r>
              <a:rPr lang="en-US" altLang="zh-CN" dirty="0"/>
              <a:t>WPF</a:t>
            </a:r>
            <a:r>
              <a:rPr lang="zh-CN" altLang="en-US" dirty="0"/>
              <a:t>程序的编写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05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EDD1E-F52C-4ED0-A20B-CA83D501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  <a:r>
              <a:rPr lang="en-US" altLang="zh-CN" dirty="0"/>
              <a:t>:</a:t>
            </a:r>
            <a:r>
              <a:rPr lang="en-US" altLang="zh-CN" sz="2800" dirty="0" err="1">
                <a:sym typeface="Wingdings" panose="05000000000000000000" pitchFamily="2" charset="2"/>
              </a:rPr>
              <a:t>Json</a:t>
            </a:r>
            <a:r>
              <a:rPr lang="zh-CN" altLang="en-US" sz="2800" dirty="0">
                <a:sym typeface="Wingdings" panose="05000000000000000000" pitchFamily="2" charset="2"/>
              </a:rPr>
              <a:t>库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9FE49E-762B-498C-B1AE-0FB513E04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65" y="2159000"/>
            <a:ext cx="10826633" cy="42465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9D8ECB-4D87-4A08-895A-702B372433B5}"/>
              </a:ext>
            </a:extLst>
          </p:cNvPr>
          <p:cNvSpPr txBox="1"/>
          <p:nvPr/>
        </p:nvSpPr>
        <p:spPr>
          <a:xfrm>
            <a:off x="647700" y="197433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像写</a:t>
            </a:r>
            <a:r>
              <a:rPr lang="en-US" altLang="zh-CN" dirty="0"/>
              <a:t>PHP</a:t>
            </a:r>
            <a:r>
              <a:rPr lang="zh-CN" altLang="en-US" dirty="0"/>
              <a:t>一样：</a:t>
            </a:r>
          </a:p>
        </p:txBody>
      </p:sp>
    </p:spTree>
    <p:extLst>
      <p:ext uri="{BB962C8B-B14F-4D97-AF65-F5344CB8AC3E}">
        <p14:creationId xmlns:p14="http://schemas.microsoft.com/office/powerpoint/2010/main" val="124806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D9968-91AA-4697-9120-47729084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  <a:r>
              <a:rPr lang="en-US" altLang="zh-CN" dirty="0"/>
              <a:t>:</a:t>
            </a:r>
            <a:r>
              <a:rPr lang="en-US" altLang="zh-CN" sz="2800" dirty="0" err="1">
                <a:sym typeface="Wingdings" panose="05000000000000000000" pitchFamily="2" charset="2"/>
              </a:rPr>
              <a:t>Json</a:t>
            </a:r>
            <a:r>
              <a:rPr lang="zh-CN" altLang="en-US" sz="2800" dirty="0">
                <a:sym typeface="Wingdings" panose="05000000000000000000" pitchFamily="2" charset="2"/>
              </a:rPr>
              <a:t>库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BECD36-C46B-4723-9677-798FDD84D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243" y="1993900"/>
            <a:ext cx="9919279" cy="472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AB457F-4FF4-4E04-A22C-FD6E6A5CCB2B}"/>
              </a:ext>
            </a:extLst>
          </p:cNvPr>
          <p:cNvSpPr txBox="1"/>
          <p:nvPr/>
        </p:nvSpPr>
        <p:spPr>
          <a:xfrm>
            <a:off x="810000" y="1532235"/>
            <a:ext cx="962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使用</a:t>
            </a:r>
            <a:r>
              <a:rPr lang="en-US" altLang="zh-CN" sz="2400" b="1" dirty="0"/>
              <a:t>C#</a:t>
            </a:r>
            <a:r>
              <a:rPr lang="zh-CN" altLang="en-US" sz="2400" b="1" dirty="0"/>
              <a:t>的反射与泛型，能对几乎任意对象进行</a:t>
            </a:r>
            <a:r>
              <a:rPr lang="en-US" altLang="zh-CN" sz="2400" b="1" dirty="0" err="1"/>
              <a:t>Json</a:t>
            </a:r>
            <a:r>
              <a:rPr lang="zh-CN" altLang="en-US" sz="2400" b="1" dirty="0"/>
              <a:t>序列化与反序列化</a:t>
            </a:r>
          </a:p>
        </p:txBody>
      </p:sp>
    </p:spTree>
    <p:extLst>
      <p:ext uri="{BB962C8B-B14F-4D97-AF65-F5344CB8AC3E}">
        <p14:creationId xmlns:p14="http://schemas.microsoft.com/office/powerpoint/2010/main" val="268694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27DAC-4BE3-41D7-8B7C-C3FBF881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  <a:r>
              <a:rPr lang="en-US" altLang="zh-CN" dirty="0"/>
              <a:t>:</a:t>
            </a:r>
            <a:r>
              <a:rPr lang="en-US" altLang="zh-CN" sz="2800" dirty="0" err="1">
                <a:sym typeface="Wingdings" panose="05000000000000000000" pitchFamily="2" charset="2"/>
              </a:rPr>
              <a:t>Json</a:t>
            </a:r>
            <a:r>
              <a:rPr lang="zh-CN" altLang="en-US" sz="2800" dirty="0">
                <a:sym typeface="Wingdings" panose="05000000000000000000" pitchFamily="2" charset="2"/>
              </a:rPr>
              <a:t>库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5383145-6870-43CD-A0F4-E81D0DE3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209" y="2222500"/>
            <a:ext cx="5237582" cy="36369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B31A48-4BAA-4452-AFC4-788B10C345B5}"/>
              </a:ext>
            </a:extLst>
          </p:cNvPr>
          <p:cNvSpPr txBox="1"/>
          <p:nvPr/>
        </p:nvSpPr>
        <p:spPr>
          <a:xfrm>
            <a:off x="931025" y="1529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对匿名类的支持</a:t>
            </a:r>
          </a:p>
        </p:txBody>
      </p:sp>
    </p:spTree>
    <p:extLst>
      <p:ext uri="{BB962C8B-B14F-4D97-AF65-F5344CB8AC3E}">
        <p14:creationId xmlns:p14="http://schemas.microsoft.com/office/powerpoint/2010/main" val="392925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A1FC8-44BB-4E92-8177-5E6AA611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实际运用：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2A89D1-275C-4550-9A94-65DF7A191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566" y="2363817"/>
            <a:ext cx="5664510" cy="3636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ACCE8A-7894-4F73-98C9-6BD0AF305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" y="2363817"/>
            <a:ext cx="587619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D3E73-D4C1-4803-B8BA-5CF65391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实际运用：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40BC8F-06FF-4FFB-B1A2-8766D0F6F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867" y="2776103"/>
            <a:ext cx="7352381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6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2F6A01-9C47-46E7-91F7-F74E5AEC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4AC26E-783E-4A1D-B0B1-88D453EE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48" y="1115941"/>
            <a:ext cx="4038095" cy="47428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2A6313-B635-4A75-940D-24D4E9805BC0}"/>
              </a:ext>
            </a:extLst>
          </p:cNvPr>
          <p:cNvSpPr txBox="1"/>
          <p:nvPr/>
        </p:nvSpPr>
        <p:spPr>
          <a:xfrm>
            <a:off x="1055716" y="5444836"/>
            <a:ext cx="1049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通过简单的预先声明即可将要调用的类映射到对应的路径上</a:t>
            </a:r>
            <a:endParaRPr lang="en-US" altLang="zh-CN" dirty="0"/>
          </a:p>
          <a:p>
            <a:r>
              <a:rPr lang="zh-CN" altLang="en-US" dirty="0"/>
              <a:t>如客户端请求</a:t>
            </a:r>
            <a:r>
              <a:rPr lang="en-US" altLang="zh-CN" dirty="0"/>
              <a:t>/matter/</a:t>
            </a:r>
            <a:r>
              <a:rPr lang="en-US" altLang="zh-CN" dirty="0" err="1"/>
              <a:t>getMatters</a:t>
            </a:r>
            <a:r>
              <a:rPr lang="en-US" altLang="zh-CN" dirty="0"/>
              <a:t> </a:t>
            </a:r>
            <a:r>
              <a:rPr lang="zh-CN" altLang="en-US" dirty="0"/>
              <a:t>服务器将会解析路径，然后调用</a:t>
            </a:r>
            <a:r>
              <a:rPr lang="en-US" altLang="zh-CN" dirty="0"/>
              <a:t>matter</a:t>
            </a:r>
            <a:r>
              <a:rPr lang="zh-CN" altLang="en-US" dirty="0"/>
              <a:t>类下的</a:t>
            </a:r>
            <a:r>
              <a:rPr lang="en-US" altLang="zh-CN" dirty="0" err="1"/>
              <a:t>getMatters</a:t>
            </a:r>
            <a:r>
              <a:rPr lang="zh-CN" altLang="en-US" dirty="0"/>
              <a:t>方法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AA13F0-9874-4E29-96A2-CCCCB9B3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  <a:r>
              <a:rPr lang="en-US" altLang="zh-CN" dirty="0"/>
              <a:t>:</a:t>
            </a:r>
            <a:r>
              <a:rPr lang="en-US" altLang="zh-CN" sz="2800" dirty="0">
                <a:sym typeface="Wingdings" panose="05000000000000000000" pitchFamily="2" charset="2"/>
              </a:rPr>
              <a:t>MVC</a:t>
            </a:r>
            <a:r>
              <a:rPr lang="zh-CN" altLang="en-US" sz="2800" dirty="0">
                <a:sym typeface="Wingdings" panose="05000000000000000000" pitchFamily="2" charset="2"/>
              </a:rPr>
              <a:t>架构与路由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09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153</TotalTime>
  <Words>393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Century Gothic</vt:lpstr>
      <vt:lpstr>Wingdings</vt:lpstr>
      <vt:lpstr>Wingdings 2</vt:lpstr>
      <vt:lpstr>引用</vt:lpstr>
      <vt:lpstr>NoMatter-个人事务管理系统</vt:lpstr>
      <vt:lpstr>总体介绍:多终端同步的面向个人的事务记录/提醒系统</vt:lpstr>
      <vt:lpstr>主要工作:(1)采用较为通用的传输协议与数据封装格式</vt:lpstr>
      <vt:lpstr>主要工作:Json库</vt:lpstr>
      <vt:lpstr>主要工作:Json库</vt:lpstr>
      <vt:lpstr>主要工作:Json库</vt:lpstr>
      <vt:lpstr>实际运用：</vt:lpstr>
      <vt:lpstr>实际运用：</vt:lpstr>
      <vt:lpstr>主要工作:MVC架构与路由</vt:lpstr>
      <vt:lpstr>服务器架构</vt:lpstr>
      <vt:lpstr>共用的类</vt:lpstr>
      <vt:lpstr>学到的东西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NoMatter-个人事务管理系统</dc:title>
  <dc:creator>Yu Xinzhi</dc:creator>
  <cp:lastModifiedBy>Yu Xinzhi</cp:lastModifiedBy>
  <cp:revision>10</cp:revision>
  <dcterms:created xsi:type="dcterms:W3CDTF">2017-09-02T13:18:11Z</dcterms:created>
  <dcterms:modified xsi:type="dcterms:W3CDTF">2017-09-02T15:51:25Z</dcterms:modified>
</cp:coreProperties>
</file>