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1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599" autoAdjust="0"/>
  </p:normalViewPr>
  <p:slideViewPr>
    <p:cSldViewPr>
      <p:cViewPr varScale="1">
        <p:scale>
          <a:sx n="91" d="100"/>
          <a:sy n="91" d="100"/>
        </p:scale>
        <p:origin x="63" y="6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developer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works on my machine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solutions</a:t>
            </a:r>
          </a:p>
          <a:p>
            <a:pPr lvl="1"/>
            <a:r>
              <a:rPr lang="en-US" dirty="0"/>
              <a:t>Virtual env (light weight)</a:t>
            </a:r>
          </a:p>
          <a:p>
            <a:pPr lvl="1"/>
            <a:r>
              <a:rPr lang="en-US" dirty="0"/>
              <a:t>Virtual machine</a:t>
            </a:r>
          </a:p>
          <a:p>
            <a:pPr lvl="1"/>
            <a:endParaRPr lang="en-US" dirty="0"/>
          </a:p>
          <a:p>
            <a:r>
              <a:rPr lang="en-US" dirty="0"/>
              <a:t>All program issue can be fixed by adding a virtual layer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Earlier solutions – virtual env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What’s problem of virtual env?</a:t>
            </a:r>
          </a:p>
          <a:p>
            <a:pPr lvl="1"/>
            <a:r>
              <a:rPr lang="en-US" dirty="0"/>
              <a:t>Developer should get into how virtual env works</a:t>
            </a:r>
          </a:p>
          <a:p>
            <a:pPr lvl="1"/>
            <a:r>
              <a:rPr lang="en-US" dirty="0"/>
              <a:t>It varies language by language</a:t>
            </a:r>
          </a:p>
        </p:txBody>
      </p:sp>
    </p:spTree>
    <p:extLst>
      <p:ext uri="{BB962C8B-B14F-4D97-AF65-F5344CB8AC3E}">
        <p14:creationId xmlns:p14="http://schemas.microsoft.com/office/powerpoint/2010/main" val="257621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Earlier solutions – virtual machine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What’s problem of virtual machine?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</TotalTime>
  <Words>176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Docker Introduction</vt:lpstr>
      <vt:lpstr>It works on my machine</vt:lpstr>
      <vt:lpstr>Earlier solutions – virtual env</vt:lpstr>
      <vt:lpstr>Earlier solutions – virtual machine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Jerry Zhou (ruan tong dong li xin xi ji sh)</dc:creator>
  <cp:lastModifiedBy>Jerry Zhou (ruan tong dong li xin xi ji sh)</cp:lastModifiedBy>
  <cp:revision>8</cp:revision>
  <dcterms:created xsi:type="dcterms:W3CDTF">2019-06-24T01:56:48Z</dcterms:created>
  <dcterms:modified xsi:type="dcterms:W3CDTF">2019-06-24T02:55:34Z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v-jezho@microsoft.com</vt:lpwstr>
  </property>
  <property fmtid="{D5CDD505-2E9C-101B-9397-08002B2CF9AE}" pid="5" name="MSIP_Label_f42aa342-8706-4288-bd11-ebb85995028c_SetDate">
    <vt:lpwstr>2019-06-24T01:57:21.5238633Z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ecc4304c-08a8-4318-88f8-08e929669a9f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