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Лабораторная работа №4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/>
              <a:t>06 March</a:t>
            </a:r>
            <a:r>
              <a:rPr dirty="0"/>
              <a:t>, Moscow, Russian Federation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Результат выполнения лабораторной работы для 1 случая</a:t>
            </a:r>
          </a:p>
        </p:txBody>
      </p:sp>
      <p:pic>
        <p:nvPicPr>
          <p:cNvPr id="3" name="Picture 1" descr="image/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51000" y="1600200"/>
            <a:ext cx="5854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График 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Результат выполнения лабораторной работы для 2 случая</a:t>
            </a:r>
          </a:p>
        </p:txBody>
      </p:sp>
      <p:pic>
        <p:nvPicPr>
          <p:cNvPr id="3" name="Picture 1" descr="image/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98600" y="1600200"/>
            <a:ext cx="6146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График 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Результат выполнения лабораторной работы для 3 случая</a:t>
            </a:r>
          </a:p>
        </p:txBody>
      </p:sp>
      <p:pic>
        <p:nvPicPr>
          <p:cNvPr id="3" name="Picture 1" descr="image/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1600200"/>
            <a:ext cx="5930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График 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Прагматика выполнения лабораторной работы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Прагматика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Изучение основ математического моделирования.</a:t>
            </a:r>
          </a:p>
          <a:p>
            <a:pPr lvl="1"/>
            <a:r>
              <a:t>Умение строить траектории движения в теории и визуализировать их.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Цель выполнения лабораторной работы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Цель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Построение графика модели боевых действий.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Задачи выполнения лабораторной работы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Задачи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Построить графики изменения численности войск армии Х и армии У для боевых действий между регулярными войсками и регулярными войсками с партизанскими отрядами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Результаты выполнения лабораторной работы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Задания</a:t>
            </a:r>
          </a:p>
        </p:txBody>
      </p:sp>
      <p:pic>
        <p:nvPicPr>
          <p:cNvPr id="3" name="Picture 1" descr="image/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16200"/>
            <a:ext cx="8229600" cy="196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Уравнения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Экран (4:3)</PresentationFormat>
  <Paragraphs>23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Лабораторная работа №4</vt:lpstr>
      <vt:lpstr>Прагматика выполнения лабораторной работы</vt:lpstr>
      <vt:lpstr>Прагматика выполнения лабораторной работы</vt:lpstr>
      <vt:lpstr>Цель выполнения лабораторной работы</vt:lpstr>
      <vt:lpstr>Цель выполнения лабораторной работы</vt:lpstr>
      <vt:lpstr>Задачи выполнения лабораторной работы</vt:lpstr>
      <vt:lpstr>Задачи выполнения лабораторной работы</vt:lpstr>
      <vt:lpstr>Результаты выполнения лабораторной работы</vt:lpstr>
      <vt:lpstr>Задания</vt:lpstr>
      <vt:lpstr>Результат выполнения лабораторной работы для 1 случая</vt:lpstr>
      <vt:lpstr>Результат выполнения лабораторной работы для 2 случая</vt:lpstr>
      <vt:lpstr>Результат выполнения лабораторной работы для 3 случая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№4</dc:title>
  <dc:creator/>
  <cp:keywords/>
  <cp:lastModifiedBy> </cp:lastModifiedBy>
  <cp:revision>1</cp:revision>
  <dcterms:created xsi:type="dcterms:W3CDTF">2021-03-06T15:21:00Z</dcterms:created>
  <dcterms:modified xsi:type="dcterms:W3CDTF">2021-03-06T15:24:03Z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24 February, Moscow, Russian Federation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