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09</a:t>
            </a:r>
            <a:r>
              <a:rPr/>
              <a:t> </a:t>
            </a:r>
            <a:r>
              <a:rPr/>
              <a:t>March,</a:t>
            </a:r>
            <a:r>
              <a:rPr/>
              <a:t> </a:t>
            </a:r>
            <a:r>
              <a:rPr/>
              <a:t>Moscow,</a:t>
            </a:r>
            <a:r>
              <a:rPr/>
              <a:t> </a:t>
            </a:r>
            <a:r>
              <a:rPr/>
              <a:t>Russian</a:t>
            </a:r>
            <a:r>
              <a:rPr/>
              <a:t> </a:t>
            </a:r>
            <a:r>
              <a:rPr/>
              <a:t>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Стационарная</a:t>
            </a:r>
            <a:r>
              <a:rPr/>
              <a:t> </a:t>
            </a:r>
            <a:r>
              <a:rPr/>
              <a:t>точка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x=27.27, y=15.9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модели хищник-жертва.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Постройте график зависимости численности хищников от численности жертв, а также графики изменения численности хищников и численности жертв. Найдите стационарное состояние системы.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Задания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Уравнения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/>
  <cp:keywords/>
  <dcterms:created xsi:type="dcterms:W3CDTF">2021-03-09T13:57:36Z</dcterms:created>
  <dcterms:modified xsi:type="dcterms:W3CDTF">2021-03-09T13:57:36Z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09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