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19</a:t>
            </a:r>
            <a:r>
              <a:rPr/>
              <a:t> </a:t>
            </a:r>
            <a:r>
              <a:rPr/>
              <a:t>March,</a:t>
            </a:r>
            <a:r>
              <a:rPr/>
              <a:t> </a:t>
            </a:r>
            <a:r>
              <a:rPr/>
              <a:t>Moscow,</a:t>
            </a:r>
            <a:r>
              <a:rPr/>
              <a:t> </a:t>
            </a:r>
            <a:r>
              <a:rPr/>
              <a:t>Russian</a:t>
            </a:r>
            <a:r>
              <a:rPr/>
              <a:t> </a:t>
            </a:r>
            <a:r>
              <a:rPr/>
              <a:t>Federation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Результат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случая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1600200"/>
            <a:ext cx="651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График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Результат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случая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600200"/>
            <a:ext cx="574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График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Прагматика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Прагматика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Изучение основ математического моделирования.</a:t>
            </a:r>
          </a:p>
          <a:p>
            <a:pPr lvl="1"/>
            <a:r>
              <a:rPr/>
              <a:t>Умение строить траектории движения в теории и визуализировать их.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Построение графика для задачи об эпидемии.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Задачи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Задачи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Постройте графики изменения числа особей в каждой из трех групп.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Результаты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 одном острове вспыхнула эпидемия. Известно, что из всех проживающих на острове (N=7451) в момент начала эпидемии (t=0) число заболевших людей (являющихся распространителями инфекции) I(0)=51, А число здоровых людей с иммунитетом к болезни R(0)=7. Таким образом, число людей восприимчивых к болезни, но пока здоровых, в начальный момент времени S(0)=N-I(0)-R(0). Постройте графики изменения числа особей в каждой из трех групп.</a:t>
            </a:r>
            <a:br/>
            <a:r>
              <a:rPr/>
              <a:t>Рассмотрите, как будет протекать эпидемия в случае:</a:t>
            </a:r>
            <a:br/>
            <a:r>
              <a:rPr/>
              <a:t>1) если I(0)&lt;=I*</a:t>
            </a:r>
            <a:br/>
            <a:r>
              <a:rPr/>
              <a:t>2) если I(0)&gt;I*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№6</dc:title>
  <dc:creator/>
  <cp:keywords/>
  <dcterms:created xsi:type="dcterms:W3CDTF">2021-03-19T18:20:24Z</dcterms:created>
  <dcterms:modified xsi:type="dcterms:W3CDTF">2021-03-19T18:20:24Z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19 March,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