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31</a:t>
            </a:r>
            <a:r>
              <a:rPr/>
              <a:t> </a:t>
            </a:r>
            <a:r>
              <a:rPr/>
              <a:t>March,</a:t>
            </a:r>
            <a:r>
              <a:rPr/>
              <a:t> </a:t>
            </a:r>
            <a:r>
              <a:rPr/>
              <a:t>Moscow,</a:t>
            </a:r>
            <a:r>
              <a:rPr/>
              <a:t> </a:t>
            </a:r>
            <a:r>
              <a:rPr/>
              <a:t>Russian</a:t>
            </a:r>
            <a:r>
              <a:rPr/>
              <a:t> </a:t>
            </a:r>
            <a:r>
              <a:rPr/>
              <a:t>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случай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Стационарная</a:t>
            </a:r>
            <a:r>
              <a:rPr/>
              <a:t> </a:t>
            </a:r>
            <a:r>
              <a:rPr/>
              <a:t>точка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2879.8259747608695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3533.8000120850857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Изучение основ математического моделирования.</a:t>
            </a:r>
          </a:p>
          <a:p>
            <a:pPr lvl="1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Построить модель конкуренции двух фирм..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AutoNum type="arabicPeriod"/>
            </a:pPr>
            <a:r>
              <a:rPr/>
              <a:t>Постройте графики изменения оборотных средств фирмы 1 и фирмы 2 без учета постоянных издержек и с веденной нормировкой для случая 1.</a:t>
            </a:r>
          </a:p>
          <a:p>
            <a:pPr lvl="2">
              <a:buAutoNum startAt="2" type="arabicPeriod"/>
            </a:pPr>
            <a:r>
              <a:rPr/>
              <a:t>Постройте графики изменения оборотных средств фирмы 1 и фирмы 2 без учета постоянных издержек и с веденной нормировкой для случая 2.</a:t>
            </a:r>
          </a:p>
          <a:p>
            <a:pPr lvl="2">
              <a:buAutoNum startAt="3" type="arabicPeriod"/>
            </a:pPr>
            <a:r>
              <a:rPr/>
              <a:t>Найдите стационарное состояние системы для первого случая.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случай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№8</dc:title>
  <dc:creator/>
  <cp:keywords/>
  <dcterms:created xsi:type="dcterms:W3CDTF">2021-04-02T17:40:55Z</dcterms:created>
  <dcterms:modified xsi:type="dcterms:W3CDTF">2021-04-02T17:40:55Z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31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