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147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7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5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15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40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0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6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79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6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0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0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5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2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6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2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3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3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Agriculture &amp; rural development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smtClean="0"/>
              <a:t>By bot </a:t>
            </a:r>
            <a:r>
              <a:rPr lang="en-US" sz="5400" dirty="0" smtClean="0"/>
              <a:t>clan #team 14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979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Challenges to be accomplished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3200" cap="none" dirty="0" smtClean="0">
                <a:latin typeface="Comic Sans MS" panose="030F0702030302020204" pitchFamily="66" charset="0"/>
              </a:rPr>
              <a:t>Farmers do not get a fair price for their crops.</a:t>
            </a:r>
          </a:p>
          <a:p>
            <a:r>
              <a:rPr lang="en-US" sz="3200" cap="none" dirty="0" smtClean="0">
                <a:latin typeface="Comic Sans MS" panose="030F0702030302020204" pitchFamily="66" charset="0"/>
              </a:rPr>
              <a:t>Exploited by middlemen and other agents</a:t>
            </a:r>
            <a:r>
              <a:rPr lang="en-US" sz="3200" cap="none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n-US" sz="3200" cap="none" dirty="0" smtClean="0">
                <a:latin typeface="Comic Sans MS" panose="030F0702030302020204" pitchFamily="66" charset="0"/>
              </a:rPr>
              <a:t>Farmers do not have a direct reach to the commercial market. </a:t>
            </a:r>
            <a:endParaRPr lang="en-US" sz="3200" cap="none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>
                <a:latin typeface="Comic Sans MS" panose="030F0702030302020204" pitchFamily="66" charset="0"/>
              </a:rPr>
              <a:t>Farmers aren’t aware about the government schemes.  </a:t>
            </a:r>
          </a:p>
          <a:p>
            <a:r>
              <a:rPr lang="en-US" sz="3200" cap="none" dirty="0" smtClean="0">
                <a:latin typeface="Comic Sans MS" panose="030F0702030302020204" pitchFamily="66" charset="0"/>
              </a:rPr>
              <a:t>Farmers do not know the minimum selling price for their crops.</a:t>
            </a:r>
          </a:p>
          <a:p>
            <a:endParaRPr lang="en-US" sz="3200" cap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7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76" y="1702788"/>
            <a:ext cx="10394707" cy="33111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cap="none" dirty="0" smtClean="0">
                <a:latin typeface="Lucida Calligraphy" panose="03010101010101010101" pitchFamily="66" charset="0"/>
              </a:rPr>
              <a:t>“Bridging the gap between farmers and the market”</a:t>
            </a:r>
            <a:endParaRPr lang="en-US" sz="4800" cap="none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the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cap="none" dirty="0" smtClean="0">
                <a:latin typeface="Comic Sans MS" panose="030F0702030302020204" pitchFamily="66" charset="0"/>
              </a:rPr>
              <a:t>We built a simple software which can help the farmer directly sell the product to the </a:t>
            </a:r>
            <a:r>
              <a:rPr lang="en-US" sz="2800" cap="none" dirty="0" smtClean="0">
                <a:latin typeface="Comic Sans MS" panose="030F0702030302020204" pitchFamily="66" charset="0"/>
              </a:rPr>
              <a:t>commercial market.</a:t>
            </a:r>
            <a:endParaRPr lang="en-US" sz="2800" cap="none" dirty="0" smtClean="0">
              <a:latin typeface="Comic Sans MS" panose="030F0702030302020204" pitchFamily="66" charset="0"/>
            </a:endParaRPr>
          </a:p>
          <a:p>
            <a:r>
              <a:rPr lang="en-US" sz="2800" cap="none" dirty="0" smtClean="0">
                <a:latin typeface="Comic Sans MS" panose="030F0702030302020204" pitchFamily="66" charset="0"/>
              </a:rPr>
              <a:t>  It helps the farmer and consumer to negotiate and arrive at a fair price.</a:t>
            </a:r>
            <a:endParaRPr lang="en-US" sz="2800" cap="none" dirty="0">
              <a:latin typeface="Comic Sans MS" panose="030F0702030302020204" pitchFamily="66" charset="0"/>
            </a:endParaRPr>
          </a:p>
          <a:p>
            <a:r>
              <a:rPr lang="en-US" sz="2800" cap="none" dirty="0" smtClean="0">
                <a:latin typeface="Comic Sans MS" panose="030F0702030302020204" pitchFamily="66" charset="0"/>
              </a:rPr>
              <a:t>It provides the farmer with a minimum selling price.</a:t>
            </a:r>
          </a:p>
          <a:p>
            <a:r>
              <a:rPr lang="en-US" sz="2800" cap="none" dirty="0" smtClean="0">
                <a:latin typeface="Comic Sans MS" panose="030F0702030302020204" pitchFamily="66" charset="0"/>
              </a:rPr>
              <a:t>It shares the delivery and other details with consumers. </a:t>
            </a:r>
          </a:p>
        </p:txBody>
      </p:sp>
    </p:spTree>
    <p:extLst>
      <p:ext uri="{BB962C8B-B14F-4D97-AF65-F5344CB8AC3E}">
        <p14:creationId xmlns:p14="http://schemas.microsoft.com/office/powerpoint/2010/main" val="379433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sz="2800" cap="none" dirty="0" smtClean="0">
                <a:latin typeface="Comic Sans MS" panose="030F0702030302020204" pitchFamily="66" charset="0"/>
              </a:rPr>
              <a:t>Elimination of middlemen and maximum profit to the farmer.</a:t>
            </a:r>
          </a:p>
          <a:p>
            <a:r>
              <a:rPr lang="en-US" sz="2800" cap="none" dirty="0" smtClean="0">
                <a:latin typeface="Comic Sans MS" panose="030F0702030302020204" pitchFamily="66" charset="0"/>
              </a:rPr>
              <a:t>A guaranteed minimum selling price is ensured</a:t>
            </a:r>
            <a:r>
              <a:rPr lang="en-US" sz="2800" cap="none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n-US" sz="2800" cap="none" dirty="0" smtClean="0">
                <a:latin typeface="Comic Sans MS" panose="030F0702030302020204" pitchFamily="66" charset="0"/>
              </a:rPr>
              <a:t>Farmer gets the freedom to choose the price.</a:t>
            </a:r>
            <a:endParaRPr lang="en-US" sz="2800" cap="none" dirty="0" smtClean="0">
              <a:latin typeface="Comic Sans MS" panose="030F0702030302020204" pitchFamily="66" charset="0"/>
            </a:endParaRPr>
          </a:p>
          <a:p>
            <a:r>
              <a:rPr lang="en-US" sz="2800" cap="none" dirty="0" smtClean="0">
                <a:latin typeface="Comic Sans MS" panose="030F0702030302020204" pitchFamily="66" charset="0"/>
              </a:rPr>
              <a:t>Consumers also gets a variety of crops to choose from.</a:t>
            </a:r>
          </a:p>
          <a:p>
            <a:r>
              <a:rPr lang="en-US" sz="2800" cap="none" dirty="0" smtClean="0">
                <a:latin typeface="Comic Sans MS" panose="030F0702030302020204" pitchFamily="66" charset="0"/>
              </a:rPr>
              <a:t>Farmer’s income is improved.</a:t>
            </a:r>
          </a:p>
          <a:p>
            <a:endParaRPr lang="en-US" sz="2800" cap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1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>
                <a:latin typeface="Comic Sans MS" panose="030F0702030302020204" pitchFamily="66" charset="0"/>
              </a:rPr>
              <a:t>Farmers have a direct contact with commercial market.</a:t>
            </a:r>
          </a:p>
          <a:p>
            <a:r>
              <a:rPr lang="en-US" sz="2800" cap="none" dirty="0" smtClean="0">
                <a:latin typeface="Comic Sans MS" panose="030F0702030302020204" pitchFamily="66" charset="0"/>
              </a:rPr>
              <a:t>With </a:t>
            </a:r>
            <a:r>
              <a:rPr lang="en-US" sz="2800" cap="none" dirty="0" smtClean="0">
                <a:latin typeface="Comic Sans MS" panose="030F0702030302020204" pitchFamily="66" charset="0"/>
              </a:rPr>
              <a:t>good per capita income, rural families escape from the  poverty.</a:t>
            </a:r>
          </a:p>
          <a:p>
            <a:r>
              <a:rPr lang="en-US" sz="2800" cap="none" dirty="0" smtClean="0">
                <a:latin typeface="Comic Sans MS" panose="030F0702030302020204" pitchFamily="66" charset="0"/>
              </a:rPr>
              <a:t>As </a:t>
            </a:r>
            <a:r>
              <a:rPr lang="en-US" sz="2800" cap="none" dirty="0" smtClean="0">
                <a:latin typeface="Comic Sans MS" panose="030F0702030302020204" pitchFamily="66" charset="0"/>
              </a:rPr>
              <a:t>every rural family prospers, the rural development progresses.</a:t>
            </a:r>
          </a:p>
        </p:txBody>
      </p:sp>
    </p:spTree>
    <p:extLst>
      <p:ext uri="{BB962C8B-B14F-4D97-AF65-F5344CB8AC3E}">
        <p14:creationId xmlns:p14="http://schemas.microsoft.com/office/powerpoint/2010/main" val="329665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cap="none" dirty="0" smtClean="0">
                <a:latin typeface="Algerian" panose="04020705040A02060702" pitchFamily="82" charset="0"/>
              </a:rPr>
              <a:t>Thank you!</a:t>
            </a:r>
            <a:endParaRPr lang="en-US" sz="9600" cap="none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9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212</TotalTime>
  <Words>216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Comic Sans MS</vt:lpstr>
      <vt:lpstr>Impact</vt:lpstr>
      <vt:lpstr>Lucida Calligraphy</vt:lpstr>
      <vt:lpstr>Main Event</vt:lpstr>
      <vt:lpstr>Agriculture &amp; rural development</vt:lpstr>
      <vt:lpstr>Challenges to be accomplished</vt:lpstr>
      <vt:lpstr>Continued…</vt:lpstr>
      <vt:lpstr>idea</vt:lpstr>
      <vt:lpstr>About the software</vt:lpstr>
      <vt:lpstr>benefits</vt:lpstr>
      <vt:lpstr>Results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Agriculture &amp; rural development</dc:title>
  <dc:creator>Darshan Hande</dc:creator>
  <cp:lastModifiedBy>Darshan Hande</cp:lastModifiedBy>
  <cp:revision>17</cp:revision>
  <dcterms:created xsi:type="dcterms:W3CDTF">2019-10-05T10:32:52Z</dcterms:created>
  <dcterms:modified xsi:type="dcterms:W3CDTF">2019-10-06T03:30:53Z</dcterms:modified>
</cp:coreProperties>
</file>