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287" r:id="rId3"/>
    <p:sldId id="266" r:id="rId4"/>
    <p:sldId id="332" r:id="rId5"/>
    <p:sldId id="289" r:id="rId6"/>
    <p:sldId id="314" r:id="rId7"/>
    <p:sldId id="288" r:id="rId8"/>
    <p:sldId id="26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A22"/>
    <a:srgbClr val="231437"/>
    <a:srgbClr val="82250C"/>
    <a:srgbClr val="BA431D"/>
    <a:srgbClr val="382A5E"/>
    <a:srgbClr val="B493F2"/>
    <a:srgbClr val="574393"/>
    <a:srgbClr val="42336C"/>
    <a:srgbClr val="574292"/>
    <a:srgbClr val="8F6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7" autoAdjust="0"/>
    <p:restoredTop sz="95156" autoAdjust="0"/>
  </p:normalViewPr>
  <p:slideViewPr>
    <p:cSldViewPr snapToGrid="0">
      <p:cViewPr varScale="1">
        <p:scale>
          <a:sx n="102" d="100"/>
          <a:sy n="102" d="100"/>
        </p:scale>
        <p:origin x="216" y="2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18" name="Grupp 217">
            <a:extLst>
              <a:ext uri="{FF2B5EF4-FFF2-40B4-BE49-F238E27FC236}">
                <a16:creationId xmlns:a16="http://schemas.microsoft.com/office/drawing/2014/main" id="{BCD39446-C115-854F-AD9E-6FBF86A2A120}"/>
              </a:ext>
            </a:extLst>
          </p:cNvPr>
          <p:cNvGrpSpPr/>
          <p:nvPr/>
        </p:nvGrpSpPr>
        <p:grpSpPr>
          <a:xfrm>
            <a:off x="2600419" y="2088240"/>
            <a:ext cx="2016522" cy="2618675"/>
            <a:chOff x="6428773" y="1562170"/>
            <a:chExt cx="2016522" cy="2618675"/>
          </a:xfrm>
        </p:grpSpPr>
        <p:sp>
          <p:nvSpPr>
            <p:cNvPr id="219" name="Isosceles Triangle 50">
              <a:extLst>
                <a:ext uri="{FF2B5EF4-FFF2-40B4-BE49-F238E27FC236}">
                  <a16:creationId xmlns:a16="http://schemas.microsoft.com/office/drawing/2014/main" id="{9073F888-8692-904B-A157-2CE8D36E012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0" name="Isosceles Triangle 50">
              <a:extLst>
                <a:ext uri="{FF2B5EF4-FFF2-40B4-BE49-F238E27FC236}">
                  <a16:creationId xmlns:a16="http://schemas.microsoft.com/office/drawing/2014/main" id="{01AF7556-7E63-D348-90E0-303704EE4A07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1" name="Hexagon 42">
              <a:extLst>
                <a:ext uri="{FF2B5EF4-FFF2-40B4-BE49-F238E27FC236}">
                  <a16:creationId xmlns:a16="http://schemas.microsoft.com/office/drawing/2014/main" id="{3AB9E18C-BB65-5D48-86BE-8A02E86CA6AF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22" name="Grupp 221">
              <a:extLst>
                <a:ext uri="{FF2B5EF4-FFF2-40B4-BE49-F238E27FC236}">
                  <a16:creationId xmlns:a16="http://schemas.microsoft.com/office/drawing/2014/main" id="{FAE851BC-7641-6C48-892D-400A6F489D41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223" name="Group 48">
                <a:extLst>
                  <a:ext uri="{FF2B5EF4-FFF2-40B4-BE49-F238E27FC236}">
                    <a16:creationId xmlns:a16="http://schemas.microsoft.com/office/drawing/2014/main" id="{8B9EAA96-BC47-1A40-8460-03A9DEC7AC34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230" name="Group 49">
                  <a:extLst>
                    <a:ext uri="{FF2B5EF4-FFF2-40B4-BE49-F238E27FC236}">
                      <a16:creationId xmlns:a16="http://schemas.microsoft.com/office/drawing/2014/main" id="{ED975A2C-B29B-FA41-B938-299BA46D99B6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233" name="Freeform 53">
                    <a:extLst>
                      <a:ext uri="{FF2B5EF4-FFF2-40B4-BE49-F238E27FC236}">
                        <a16:creationId xmlns:a16="http://schemas.microsoft.com/office/drawing/2014/main" id="{22DCDF3D-DF15-1F4D-A943-2BB00CFBC6C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Freeform 54">
                    <a:extLst>
                      <a:ext uri="{FF2B5EF4-FFF2-40B4-BE49-F238E27FC236}">
                        <a16:creationId xmlns:a16="http://schemas.microsoft.com/office/drawing/2014/main" id="{D0540F80-DDE9-484E-9004-22C460DB9D7E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5" name="Freeform 55">
                    <a:extLst>
                      <a:ext uri="{FF2B5EF4-FFF2-40B4-BE49-F238E27FC236}">
                        <a16:creationId xmlns:a16="http://schemas.microsoft.com/office/drawing/2014/main" id="{1AA7F713-F5B9-1E4A-9ECE-3110076894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231" name="Isosceles Triangle 50">
                  <a:extLst>
                    <a:ext uri="{FF2B5EF4-FFF2-40B4-BE49-F238E27FC236}">
                      <a16:creationId xmlns:a16="http://schemas.microsoft.com/office/drawing/2014/main" id="{2E283E7A-548B-8B49-AB7A-FEA2BB580665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2" name="Isosceles Triangle 51">
                  <a:extLst>
                    <a:ext uri="{FF2B5EF4-FFF2-40B4-BE49-F238E27FC236}">
                      <a16:creationId xmlns:a16="http://schemas.microsoft.com/office/drawing/2014/main" id="{EAE658B0-5A46-8241-937E-9A54114A1E5E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7E469F04-7B4C-174F-8EB9-A2C2AA8C5FCD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225" name="Group 88">
                  <a:extLst>
                    <a:ext uri="{FF2B5EF4-FFF2-40B4-BE49-F238E27FC236}">
                      <a16:creationId xmlns:a16="http://schemas.microsoft.com/office/drawing/2014/main" id="{48B1D7EC-86D2-874A-83FF-360592CDEE5D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227" name="Freeform 90">
                    <a:extLst>
                      <a:ext uri="{FF2B5EF4-FFF2-40B4-BE49-F238E27FC236}">
                        <a16:creationId xmlns:a16="http://schemas.microsoft.com/office/drawing/2014/main" id="{93F8B7CD-2CB0-264A-A885-27059253443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8" name="Freeform 91">
                    <a:extLst>
                      <a:ext uri="{FF2B5EF4-FFF2-40B4-BE49-F238E27FC236}">
                        <a16:creationId xmlns:a16="http://schemas.microsoft.com/office/drawing/2014/main" id="{F27FD3DD-A1F8-0B47-9585-2AB02EDBD4C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9" name="Freeform 92">
                    <a:extLst>
                      <a:ext uri="{FF2B5EF4-FFF2-40B4-BE49-F238E27FC236}">
                        <a16:creationId xmlns:a16="http://schemas.microsoft.com/office/drawing/2014/main" id="{7CE163FA-BA47-BE46-9668-EC2C607B0F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26" name="Hexagon 89">
                  <a:extLst>
                    <a:ext uri="{FF2B5EF4-FFF2-40B4-BE49-F238E27FC236}">
                      <a16:creationId xmlns:a16="http://schemas.microsoft.com/office/drawing/2014/main" id="{DC7C43A9-0C34-0648-9A00-289C6D078D7F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4" name="textruta 23">
            <a:extLst>
              <a:ext uri="{FF2B5EF4-FFF2-40B4-BE49-F238E27FC236}">
                <a16:creationId xmlns:a16="http://schemas.microsoft.com/office/drawing/2014/main" id="{7043CE26-7376-0242-9621-F209AFA092BF}"/>
              </a:ext>
            </a:extLst>
          </p:cNvPr>
          <p:cNvSpPr txBox="1"/>
          <p:nvPr/>
        </p:nvSpPr>
        <p:spPr>
          <a:xfrm>
            <a:off x="4971515" y="2656294"/>
            <a:ext cx="51074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model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3170743B-573B-AD41-8DFF-7045A5E3128F}"/>
              </a:ext>
            </a:extLst>
          </p:cNvPr>
          <p:cNvGrpSpPr/>
          <p:nvPr/>
        </p:nvGrpSpPr>
        <p:grpSpPr>
          <a:xfrm>
            <a:off x="2602245" y="2088240"/>
            <a:ext cx="2016522" cy="2329621"/>
            <a:chOff x="2419069" y="1237223"/>
            <a:chExt cx="2016522" cy="2329621"/>
          </a:xfrm>
        </p:grpSpPr>
        <p:sp>
          <p:nvSpPr>
            <p:cNvPr id="26" name="Hexagon 42">
              <a:extLst>
                <a:ext uri="{FF2B5EF4-FFF2-40B4-BE49-F238E27FC236}">
                  <a16:creationId xmlns:a16="http://schemas.microsoft.com/office/drawing/2014/main" id="{D723119F-2E44-7643-B63A-7DF6382903FD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4919C2E0-C291-E94D-B63F-CEE71F115749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28" name="Group 29">
                <a:extLst>
                  <a:ext uri="{FF2B5EF4-FFF2-40B4-BE49-F238E27FC236}">
                    <a16:creationId xmlns:a16="http://schemas.microsoft.com/office/drawing/2014/main" id="{E1AE5082-F20C-894C-B0C9-59D98AA9F585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35" name="Freeform 33">
                  <a:extLst>
                    <a:ext uri="{FF2B5EF4-FFF2-40B4-BE49-F238E27FC236}">
                      <a16:creationId xmlns:a16="http://schemas.microsoft.com/office/drawing/2014/main" id="{A86D4822-1535-3C4B-863A-EB0DB90CF52D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" name="Freeform 34">
                  <a:extLst>
                    <a:ext uri="{FF2B5EF4-FFF2-40B4-BE49-F238E27FC236}">
                      <a16:creationId xmlns:a16="http://schemas.microsoft.com/office/drawing/2014/main" id="{3BECCBD1-BFEE-BE46-9EAD-BE60A4E7DCF9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EC341EA2-9811-4D4F-B62A-13767D52562F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" name="Group 3">
                <a:extLst>
                  <a:ext uri="{FF2B5EF4-FFF2-40B4-BE49-F238E27FC236}">
                    <a16:creationId xmlns:a16="http://schemas.microsoft.com/office/drawing/2014/main" id="{3D36B472-9039-F04C-80D4-6AEBFFF7000F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30" name="Group 41">
                  <a:extLst>
                    <a:ext uri="{FF2B5EF4-FFF2-40B4-BE49-F238E27FC236}">
                      <a16:creationId xmlns:a16="http://schemas.microsoft.com/office/drawing/2014/main" id="{2B47898F-07F8-1C4F-A725-C976B6132245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32" name="Freeform 43">
                    <a:extLst>
                      <a:ext uri="{FF2B5EF4-FFF2-40B4-BE49-F238E27FC236}">
                        <a16:creationId xmlns:a16="http://schemas.microsoft.com/office/drawing/2014/main" id="{FEF0EDE9-24D3-BE4E-B957-B70C541D296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" name="Freeform 44">
                    <a:extLst>
                      <a:ext uri="{FF2B5EF4-FFF2-40B4-BE49-F238E27FC236}">
                        <a16:creationId xmlns:a16="http://schemas.microsoft.com/office/drawing/2014/main" id="{10A5B922-BD97-3D46-B2FA-AC2BD85E10F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45">
                    <a:extLst>
                      <a:ext uri="{FF2B5EF4-FFF2-40B4-BE49-F238E27FC236}">
                        <a16:creationId xmlns:a16="http://schemas.microsoft.com/office/drawing/2014/main" id="{336A55BD-932E-3F40-A433-24E02CB6AC0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31" name="Hexagon 42">
                  <a:extLst>
                    <a:ext uri="{FF2B5EF4-FFF2-40B4-BE49-F238E27FC236}">
                      <a16:creationId xmlns:a16="http://schemas.microsoft.com/office/drawing/2014/main" id="{99C71EB8-684A-DB4B-844C-F361C567939D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1" name="textruta 30">
            <a:extLst>
              <a:ext uri="{FF2B5EF4-FFF2-40B4-BE49-F238E27FC236}">
                <a16:creationId xmlns:a16="http://schemas.microsoft.com/office/drawing/2014/main" id="{C5150CB6-5853-5541-99DA-ABE9F5078E09}"/>
              </a:ext>
            </a:extLst>
          </p:cNvPr>
          <p:cNvSpPr txBox="1"/>
          <p:nvPr/>
        </p:nvSpPr>
        <p:spPr>
          <a:xfrm>
            <a:off x="4971515" y="2656294"/>
            <a:ext cx="56939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cloud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objects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E2C64F53-0144-F247-82CE-97A8B41CCCFB}"/>
              </a:ext>
            </a:extLst>
          </p:cNvPr>
          <p:cNvGrpSpPr/>
          <p:nvPr/>
        </p:nvGrpSpPr>
        <p:grpSpPr>
          <a:xfrm>
            <a:off x="2602245" y="2088239"/>
            <a:ext cx="2016522" cy="2329621"/>
            <a:chOff x="2417497" y="1236269"/>
            <a:chExt cx="2016522" cy="2329621"/>
          </a:xfrm>
        </p:grpSpPr>
        <p:sp>
          <p:nvSpPr>
            <p:cNvPr id="33" name="Hexagon 42">
              <a:extLst>
                <a:ext uri="{FF2B5EF4-FFF2-40B4-BE49-F238E27FC236}">
                  <a16:creationId xmlns:a16="http://schemas.microsoft.com/office/drawing/2014/main" id="{A0A119D2-4391-0544-8927-3265741904EE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703C61D1-7E26-C445-9C6E-2D7149DF145C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35" name="Group 45">
                <a:extLst>
                  <a:ext uri="{FF2B5EF4-FFF2-40B4-BE49-F238E27FC236}">
                    <a16:creationId xmlns:a16="http://schemas.microsoft.com/office/drawing/2014/main" id="{3013667A-72CA-5940-835C-BA71CBC1E5AC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4" name="Diamond 50">
                  <a:extLst>
                    <a:ext uri="{FF2B5EF4-FFF2-40B4-BE49-F238E27FC236}">
                      <a16:creationId xmlns:a16="http://schemas.microsoft.com/office/drawing/2014/main" id="{17D3E901-BBEE-EB42-AD25-02AB0CBE899E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Diamond 51">
                  <a:extLst>
                    <a:ext uri="{FF2B5EF4-FFF2-40B4-BE49-F238E27FC236}">
                      <a16:creationId xmlns:a16="http://schemas.microsoft.com/office/drawing/2014/main" id="{94BDEF95-8C01-A84B-835A-C36945886B97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Diamond 52">
                  <a:extLst>
                    <a:ext uri="{FF2B5EF4-FFF2-40B4-BE49-F238E27FC236}">
                      <a16:creationId xmlns:a16="http://schemas.microsoft.com/office/drawing/2014/main" id="{A6DBE190-9F39-4444-9B56-4C3F483D94A5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6" name="Group 46">
                <a:extLst>
                  <a:ext uri="{FF2B5EF4-FFF2-40B4-BE49-F238E27FC236}">
                    <a16:creationId xmlns:a16="http://schemas.microsoft.com/office/drawing/2014/main" id="{A355C9D6-7310-D842-A05A-7AEA37EB2072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1" name="Diamond 47">
                  <a:extLst>
                    <a:ext uri="{FF2B5EF4-FFF2-40B4-BE49-F238E27FC236}">
                      <a16:creationId xmlns:a16="http://schemas.microsoft.com/office/drawing/2014/main" id="{A76E6031-DA83-2545-9AD8-2D25374F595C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Diamond 48">
                  <a:extLst>
                    <a:ext uri="{FF2B5EF4-FFF2-40B4-BE49-F238E27FC236}">
                      <a16:creationId xmlns:a16="http://schemas.microsoft.com/office/drawing/2014/main" id="{FDD813C6-E7D0-CF4A-A8C6-ACBD3D44E61F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Diamond 49">
                  <a:extLst>
                    <a:ext uri="{FF2B5EF4-FFF2-40B4-BE49-F238E27FC236}">
                      <a16:creationId xmlns:a16="http://schemas.microsoft.com/office/drawing/2014/main" id="{A938E9A7-F63B-5848-94FA-FCA536B74DA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7" name="Group 29">
                <a:extLst>
                  <a:ext uri="{FF2B5EF4-FFF2-40B4-BE49-F238E27FC236}">
                    <a16:creationId xmlns:a16="http://schemas.microsoft.com/office/drawing/2014/main" id="{ACDFA90F-2CFD-3849-B7EA-550804D13E4E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48" name="Freeform 33">
                  <a:extLst>
                    <a:ext uri="{FF2B5EF4-FFF2-40B4-BE49-F238E27FC236}">
                      <a16:creationId xmlns:a16="http://schemas.microsoft.com/office/drawing/2014/main" id="{F4216BA0-0EE3-9340-ABB8-FD909E8352E2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34">
                  <a:extLst>
                    <a:ext uri="{FF2B5EF4-FFF2-40B4-BE49-F238E27FC236}">
                      <a16:creationId xmlns:a16="http://schemas.microsoft.com/office/drawing/2014/main" id="{9C1EFA66-9D50-6D49-87F9-1C98F532C75F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0" name="Freeform 35">
                  <a:extLst>
                    <a:ext uri="{FF2B5EF4-FFF2-40B4-BE49-F238E27FC236}">
                      <a16:creationId xmlns:a16="http://schemas.microsoft.com/office/drawing/2014/main" id="{3BE7B47F-5ED4-6C49-BAA2-4C6B6F201B65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8" name="Group 64">
                <a:extLst>
                  <a:ext uri="{FF2B5EF4-FFF2-40B4-BE49-F238E27FC236}">
                    <a16:creationId xmlns:a16="http://schemas.microsoft.com/office/drawing/2014/main" id="{DB529852-27E7-DC44-BE73-70C4D8A1FB8D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39" name="Group 65">
                  <a:extLst>
                    <a:ext uri="{FF2B5EF4-FFF2-40B4-BE49-F238E27FC236}">
                      <a16:creationId xmlns:a16="http://schemas.microsoft.com/office/drawing/2014/main" id="{D3F7E965-AC7D-7B47-A95E-59CE39665CC2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41" name="Freeform 67">
                    <a:extLst>
                      <a:ext uri="{FF2B5EF4-FFF2-40B4-BE49-F238E27FC236}">
                        <a16:creationId xmlns:a16="http://schemas.microsoft.com/office/drawing/2014/main" id="{5F6792BF-6DCE-9147-9851-91FD7547C2FE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6" name="Freeform 68">
                    <a:extLst>
                      <a:ext uri="{FF2B5EF4-FFF2-40B4-BE49-F238E27FC236}">
                        <a16:creationId xmlns:a16="http://schemas.microsoft.com/office/drawing/2014/main" id="{2B900068-9148-9749-BF82-8758F6D11A2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7" name="Freeform 69">
                    <a:extLst>
                      <a:ext uri="{FF2B5EF4-FFF2-40B4-BE49-F238E27FC236}">
                        <a16:creationId xmlns:a16="http://schemas.microsoft.com/office/drawing/2014/main" id="{BE835514-0EFE-414A-8468-89EFBF7936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0" name="Hexagon 66">
                  <a:extLst>
                    <a:ext uri="{FF2B5EF4-FFF2-40B4-BE49-F238E27FC236}">
                      <a16:creationId xmlns:a16="http://schemas.microsoft.com/office/drawing/2014/main" id="{E4BBC396-2D8E-FF4F-BF15-EFF7D3111ABF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56294"/>
            <a:ext cx="5132687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cloud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native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37" name="Grupp 236">
            <a:extLst>
              <a:ext uri="{FF2B5EF4-FFF2-40B4-BE49-F238E27FC236}">
                <a16:creationId xmlns:a16="http://schemas.microsoft.com/office/drawing/2014/main" id="{5CA9BB58-6A4A-EF4D-8DF4-43327D5D16F2}"/>
              </a:ext>
            </a:extLst>
          </p:cNvPr>
          <p:cNvGrpSpPr/>
          <p:nvPr/>
        </p:nvGrpSpPr>
        <p:grpSpPr>
          <a:xfrm>
            <a:off x="2603205" y="2090582"/>
            <a:ext cx="2016522" cy="2329621"/>
            <a:chOff x="3977993" y="2146948"/>
            <a:chExt cx="2016522" cy="2329621"/>
          </a:xfrm>
        </p:grpSpPr>
        <p:sp>
          <p:nvSpPr>
            <p:cNvPr id="238" name="Hexagon 42">
              <a:extLst>
                <a:ext uri="{FF2B5EF4-FFF2-40B4-BE49-F238E27FC236}">
                  <a16:creationId xmlns:a16="http://schemas.microsoft.com/office/drawing/2014/main" id="{62C30A9D-3854-2347-8F26-AFDA0E37E78C}"/>
                </a:ext>
              </a:extLst>
            </p:cNvPr>
            <p:cNvSpPr/>
            <p:nvPr/>
          </p:nvSpPr>
          <p:spPr>
            <a:xfrm rot="5400000">
              <a:off x="3821443" y="2303498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39" name="Grupp 238">
              <a:extLst>
                <a:ext uri="{FF2B5EF4-FFF2-40B4-BE49-F238E27FC236}">
                  <a16:creationId xmlns:a16="http://schemas.microsoft.com/office/drawing/2014/main" id="{28C40067-DFE4-B045-A6C9-06C321063A62}"/>
                </a:ext>
              </a:extLst>
            </p:cNvPr>
            <p:cNvGrpSpPr/>
            <p:nvPr/>
          </p:nvGrpSpPr>
          <p:grpSpPr>
            <a:xfrm>
              <a:off x="4178369" y="2382379"/>
              <a:ext cx="1628616" cy="1858859"/>
              <a:chOff x="1352081" y="2259557"/>
              <a:chExt cx="1810438" cy="2066387"/>
            </a:xfrm>
          </p:grpSpPr>
          <p:grpSp>
            <p:nvGrpSpPr>
              <p:cNvPr id="240" name="Grupp 239">
                <a:extLst>
                  <a:ext uri="{FF2B5EF4-FFF2-40B4-BE49-F238E27FC236}">
                    <a16:creationId xmlns:a16="http://schemas.microsoft.com/office/drawing/2014/main" id="{F436FC7C-ECE0-FB40-BF3F-C13CF8D3962A}"/>
                  </a:ext>
                </a:extLst>
              </p:cNvPr>
              <p:cNvGrpSpPr/>
              <p:nvPr/>
            </p:nvGrpSpPr>
            <p:grpSpPr>
              <a:xfrm>
                <a:off x="1352081" y="2568836"/>
                <a:ext cx="1810438" cy="1485844"/>
                <a:chOff x="6068064" y="1153184"/>
                <a:chExt cx="4108110" cy="3371566"/>
              </a:xfrm>
            </p:grpSpPr>
            <p:pic>
              <p:nvPicPr>
                <p:cNvPr id="242" name="Bild 241">
                  <a:extLst>
                    <a:ext uri="{FF2B5EF4-FFF2-40B4-BE49-F238E27FC236}">
                      <a16:creationId xmlns:a16="http://schemas.microsoft.com/office/drawing/2014/main" id="{3D53FA8F-53B2-4A48-9929-1563772CEC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8064" y="2573587"/>
                  <a:ext cx="1599986" cy="1844194"/>
                </a:xfrm>
                <a:prstGeom prst="rect">
                  <a:avLst/>
                </a:prstGeom>
              </p:spPr>
            </p:pic>
            <p:grpSp>
              <p:nvGrpSpPr>
                <p:cNvPr id="243" name="Grupp 242">
                  <a:extLst>
                    <a:ext uri="{FF2B5EF4-FFF2-40B4-BE49-F238E27FC236}">
                      <a16:creationId xmlns:a16="http://schemas.microsoft.com/office/drawing/2014/main" id="{D6DBE91E-6615-1F49-8C6B-EE754E7A67E8}"/>
                    </a:ext>
                  </a:extLst>
                </p:cNvPr>
                <p:cNvGrpSpPr/>
                <p:nvPr/>
              </p:nvGrpSpPr>
              <p:grpSpPr>
                <a:xfrm>
                  <a:off x="7643377" y="2573587"/>
                  <a:ext cx="1721001" cy="1951163"/>
                  <a:chOff x="5281586" y="3842016"/>
                  <a:chExt cx="1721001" cy="1951163"/>
                </a:xfrm>
              </p:grpSpPr>
              <p:grpSp>
                <p:nvGrpSpPr>
                  <p:cNvPr id="260" name="Grupp 259">
                    <a:extLst>
                      <a:ext uri="{FF2B5EF4-FFF2-40B4-BE49-F238E27FC236}">
                        <a16:creationId xmlns:a16="http://schemas.microsoft.com/office/drawing/2014/main" id="{F2BB5E19-7705-C44C-BA57-48C1E9BAAD39}"/>
                      </a:ext>
                    </a:extLst>
                  </p:cNvPr>
                  <p:cNvGrpSpPr/>
                  <p:nvPr/>
                </p:nvGrpSpPr>
                <p:grpSpPr>
                  <a:xfrm>
                    <a:off x="5281586" y="3842016"/>
                    <a:ext cx="1721001" cy="1951163"/>
                    <a:chOff x="4589581" y="2532881"/>
                    <a:chExt cx="1721001" cy="1951163"/>
                  </a:xfrm>
                </p:grpSpPr>
                <p:sp>
                  <p:nvSpPr>
                    <p:cNvPr id="272" name="Freeform 33">
                      <a:extLst>
                        <a:ext uri="{FF2B5EF4-FFF2-40B4-BE49-F238E27FC236}">
                          <a16:creationId xmlns:a16="http://schemas.microsoft.com/office/drawing/2014/main" id="{AA096D71-CAE8-B447-865B-DB5B1B498D1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4589581" y="288708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73" name="Freeform 34">
                      <a:extLst>
                        <a:ext uri="{FF2B5EF4-FFF2-40B4-BE49-F238E27FC236}">
                          <a16:creationId xmlns:a16="http://schemas.microsoft.com/office/drawing/2014/main" id="{C03F54AC-14E1-B042-8B06-745E358A02D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5388218" y="288708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74" name="Freeform 35">
                      <a:extLst>
                        <a:ext uri="{FF2B5EF4-FFF2-40B4-BE49-F238E27FC236}">
                          <a16:creationId xmlns:a16="http://schemas.microsoft.com/office/drawing/2014/main" id="{18C5C277-6E1F-A240-99A7-D758ADF485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89814" y="2195895"/>
                      <a:ext cx="922363" cy="1596336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  <p:grpSp>
                <p:nvGrpSpPr>
                  <p:cNvPr id="261" name="Grupp 260">
                    <a:extLst>
                      <a:ext uri="{FF2B5EF4-FFF2-40B4-BE49-F238E27FC236}">
                        <a16:creationId xmlns:a16="http://schemas.microsoft.com/office/drawing/2014/main" id="{FD090E9F-D1E8-9D4F-B068-018CD0FCF306}"/>
                      </a:ext>
                    </a:extLst>
                  </p:cNvPr>
                  <p:cNvGrpSpPr/>
                  <p:nvPr/>
                </p:nvGrpSpPr>
                <p:grpSpPr>
                  <a:xfrm>
                    <a:off x="5685015" y="4303198"/>
                    <a:ext cx="915964" cy="890299"/>
                    <a:chOff x="2664854" y="3767168"/>
                    <a:chExt cx="2114992" cy="2055730"/>
                  </a:xfrm>
                  <a:solidFill>
                    <a:schemeClr val="bg1"/>
                  </a:solidFill>
                </p:grpSpPr>
                <p:grpSp>
                  <p:nvGrpSpPr>
                    <p:cNvPr id="262" name="Grupp 261">
                      <a:extLst>
                        <a:ext uri="{FF2B5EF4-FFF2-40B4-BE49-F238E27FC236}">
                          <a16:creationId xmlns:a16="http://schemas.microsoft.com/office/drawing/2014/main" id="{51F0797F-C5DD-154D-804B-EE86DC10E9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67003" y="4204948"/>
                      <a:ext cx="1312843" cy="1167855"/>
                      <a:chOff x="1890471" y="3360156"/>
                      <a:chExt cx="1312843" cy="1167855"/>
                    </a:xfrm>
                    <a:grpFill/>
                  </p:grpSpPr>
                  <p:sp>
                    <p:nvSpPr>
                      <p:cNvPr id="264" name="Ellips 263">
                        <a:extLst>
                          <a:ext uri="{FF2B5EF4-FFF2-40B4-BE49-F238E27FC236}">
                            <a16:creationId xmlns:a16="http://schemas.microsoft.com/office/drawing/2014/main" id="{F98FDBDA-1EFA-5F40-95E4-C0D4C15CDC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9899" y="3843184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5" name="Ellips 264">
                        <a:extLst>
                          <a:ext uri="{FF2B5EF4-FFF2-40B4-BE49-F238E27FC236}">
                            <a16:creationId xmlns:a16="http://schemas.microsoft.com/office/drawing/2014/main" id="{D370A15F-A081-9E41-9347-220825144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0451" y="4016157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6" name="Ellips 265">
                        <a:extLst>
                          <a:ext uri="{FF2B5EF4-FFF2-40B4-BE49-F238E27FC236}">
                            <a16:creationId xmlns:a16="http://schemas.microsoft.com/office/drawing/2014/main" id="{99B6DC46-8E53-5D4D-908A-A9A129B31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1515" y="4016157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7" name="Ellips 266">
                        <a:extLst>
                          <a:ext uri="{FF2B5EF4-FFF2-40B4-BE49-F238E27FC236}">
                            <a16:creationId xmlns:a16="http://schemas.microsoft.com/office/drawing/2014/main" id="{7E200110-3082-914A-914E-8994A242C0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2779" y="4326212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8" name="Ellips 267">
                        <a:extLst>
                          <a:ext uri="{FF2B5EF4-FFF2-40B4-BE49-F238E27FC236}">
                            <a16:creationId xmlns:a16="http://schemas.microsoft.com/office/drawing/2014/main" id="{DF7647C6-4F44-9942-850A-AFDF4855193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710451" y="3670211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9" name="Ellips 268">
                        <a:extLst>
                          <a:ext uri="{FF2B5EF4-FFF2-40B4-BE49-F238E27FC236}">
                            <a16:creationId xmlns:a16="http://schemas.microsoft.com/office/drawing/2014/main" id="{1B4490AC-28FB-8D40-8F66-7377B7BCB807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001515" y="3670211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70" name="Ellips 269">
                        <a:extLst>
                          <a:ext uri="{FF2B5EF4-FFF2-40B4-BE49-F238E27FC236}">
                            <a16:creationId xmlns:a16="http://schemas.microsoft.com/office/drawing/2014/main" id="{510A2C19-AB8C-0C4C-87E1-650A2C0CB2A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862779" y="3360156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71" name="Ellips 270">
                        <a:extLst>
                          <a:ext uri="{FF2B5EF4-FFF2-40B4-BE49-F238E27FC236}">
                            <a16:creationId xmlns:a16="http://schemas.microsoft.com/office/drawing/2014/main" id="{80E61AE6-1885-A842-8167-410374D33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90471" y="3722801"/>
                        <a:ext cx="451838" cy="451838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  <p:sp>
                  <p:nvSpPr>
                    <p:cNvPr id="263" name="Frihandsfigur 262">
                      <a:extLst>
                        <a:ext uri="{FF2B5EF4-FFF2-40B4-BE49-F238E27FC236}">
                          <a16:creationId xmlns:a16="http://schemas.microsoft.com/office/drawing/2014/main" id="{122ADAFD-8F7F-164F-8A4A-DF986D60D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4854" y="3767168"/>
                      <a:ext cx="1673018" cy="2055730"/>
                    </a:xfrm>
                    <a:custGeom>
                      <a:avLst/>
                      <a:gdLst>
                        <a:gd name="connsiteX0" fmla="*/ 1027865 w 1673018"/>
                        <a:gd name="connsiteY0" fmla="*/ 0 h 2055730"/>
                        <a:gd name="connsiteX1" fmla="*/ 1602554 w 1673018"/>
                        <a:gd name="connsiteY1" fmla="*/ 175543 h 2055730"/>
                        <a:gd name="connsiteX2" fmla="*/ 1656439 w 1673018"/>
                        <a:gd name="connsiteY2" fmla="*/ 215838 h 2055730"/>
                        <a:gd name="connsiteX3" fmla="*/ 1507506 w 1673018"/>
                        <a:gd name="connsiteY3" fmla="*/ 364772 h 2055730"/>
                        <a:gd name="connsiteX4" fmla="*/ 1502405 w 1673018"/>
                        <a:gd name="connsiteY4" fmla="*/ 360563 h 2055730"/>
                        <a:gd name="connsiteX5" fmla="*/ 1056619 w 1673018"/>
                        <a:gd name="connsiteY5" fmla="*/ 224394 h 2055730"/>
                        <a:gd name="connsiteX6" fmla="*/ 259306 w 1673018"/>
                        <a:gd name="connsiteY6" fmla="*/ 1021707 h 2055730"/>
                        <a:gd name="connsiteX7" fmla="*/ 1056619 w 1673018"/>
                        <a:gd name="connsiteY7" fmla="*/ 1819020 h 2055730"/>
                        <a:gd name="connsiteX8" fmla="*/ 1502405 w 1673018"/>
                        <a:gd name="connsiteY8" fmla="*/ 1682852 h 2055730"/>
                        <a:gd name="connsiteX9" fmla="*/ 1516634 w 1673018"/>
                        <a:gd name="connsiteY9" fmla="*/ 1671111 h 2055730"/>
                        <a:gd name="connsiteX10" fmla="*/ 1673018 w 1673018"/>
                        <a:gd name="connsiteY10" fmla="*/ 1827495 h 2055730"/>
                        <a:gd name="connsiteX11" fmla="*/ 1602554 w 1673018"/>
                        <a:gd name="connsiteY11" fmla="*/ 1880187 h 2055730"/>
                        <a:gd name="connsiteX12" fmla="*/ 1027865 w 1673018"/>
                        <a:gd name="connsiteY12" fmla="*/ 2055730 h 2055730"/>
                        <a:gd name="connsiteX13" fmla="*/ 0 w 1673018"/>
                        <a:gd name="connsiteY13" fmla="*/ 1027865 h 2055730"/>
                        <a:gd name="connsiteX14" fmla="*/ 1027865 w 1673018"/>
                        <a:gd name="connsiteY14" fmla="*/ 0 h 20557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673018" h="2055730">
                          <a:moveTo>
                            <a:pt x="1027865" y="0"/>
                          </a:moveTo>
                          <a:cubicBezTo>
                            <a:pt x="1240743" y="0"/>
                            <a:pt x="1438506" y="64715"/>
                            <a:pt x="1602554" y="175543"/>
                          </a:cubicBezTo>
                          <a:lnTo>
                            <a:pt x="1656439" y="215838"/>
                          </a:lnTo>
                          <a:lnTo>
                            <a:pt x="1507506" y="364772"/>
                          </a:lnTo>
                          <a:lnTo>
                            <a:pt x="1502405" y="360563"/>
                          </a:lnTo>
                          <a:cubicBezTo>
                            <a:pt x="1375153" y="274593"/>
                            <a:pt x="1221748" y="224394"/>
                            <a:pt x="1056619" y="224394"/>
                          </a:cubicBezTo>
                          <a:cubicBezTo>
                            <a:pt x="616275" y="224394"/>
                            <a:pt x="259306" y="581363"/>
                            <a:pt x="259306" y="1021707"/>
                          </a:cubicBezTo>
                          <a:cubicBezTo>
                            <a:pt x="259306" y="1462051"/>
                            <a:pt x="616275" y="1819020"/>
                            <a:pt x="1056619" y="1819020"/>
                          </a:cubicBezTo>
                          <a:cubicBezTo>
                            <a:pt x="1221748" y="1819020"/>
                            <a:pt x="1375153" y="1768821"/>
                            <a:pt x="1502405" y="1682852"/>
                          </a:cubicBezTo>
                          <a:lnTo>
                            <a:pt x="1516634" y="1671111"/>
                          </a:lnTo>
                          <a:lnTo>
                            <a:pt x="1673018" y="1827495"/>
                          </a:lnTo>
                          <a:lnTo>
                            <a:pt x="1602554" y="1880187"/>
                          </a:lnTo>
                          <a:cubicBezTo>
                            <a:pt x="1438506" y="1991016"/>
                            <a:pt x="1240743" y="2055730"/>
                            <a:pt x="1027865" y="2055730"/>
                          </a:cubicBezTo>
                          <a:cubicBezTo>
                            <a:pt x="460191" y="2055730"/>
                            <a:pt x="0" y="1595539"/>
                            <a:pt x="0" y="1027865"/>
                          </a:cubicBezTo>
                          <a:cubicBezTo>
                            <a:pt x="0" y="460191"/>
                            <a:pt x="460191" y="0"/>
                            <a:pt x="1027865" y="0"/>
                          </a:cubicBezTo>
                          <a:close/>
                        </a:path>
                      </a:pathLst>
                    </a:custGeom>
                    <a:grpFill/>
                    <a:ln w="12700"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244" name="Grupp 243">
                  <a:extLst>
                    <a:ext uri="{FF2B5EF4-FFF2-40B4-BE49-F238E27FC236}">
                      <a16:creationId xmlns:a16="http://schemas.microsoft.com/office/drawing/2014/main" id="{C4F8B007-0D34-1E47-B13F-81E3D16A0A43}"/>
                    </a:ext>
                  </a:extLst>
                </p:cNvPr>
                <p:cNvGrpSpPr/>
                <p:nvPr/>
              </p:nvGrpSpPr>
              <p:grpSpPr>
                <a:xfrm>
                  <a:off x="6820709" y="1155367"/>
                  <a:ext cx="1721001" cy="1951163"/>
                  <a:chOff x="6489578" y="3111101"/>
                  <a:chExt cx="1721001" cy="1951163"/>
                </a:xfrm>
              </p:grpSpPr>
              <p:grpSp>
                <p:nvGrpSpPr>
                  <p:cNvPr id="253" name="Grupp 252">
                    <a:extLst>
                      <a:ext uri="{FF2B5EF4-FFF2-40B4-BE49-F238E27FC236}">
                        <a16:creationId xmlns:a16="http://schemas.microsoft.com/office/drawing/2014/main" id="{6582A339-0FE2-0B4E-9EB7-C2EB6E9AA537}"/>
                      </a:ext>
                    </a:extLst>
                  </p:cNvPr>
                  <p:cNvGrpSpPr/>
                  <p:nvPr/>
                </p:nvGrpSpPr>
                <p:grpSpPr>
                  <a:xfrm>
                    <a:off x="6489578" y="3111101"/>
                    <a:ext cx="1721001" cy="1951163"/>
                    <a:chOff x="3307712" y="3104921"/>
                    <a:chExt cx="1721001" cy="1951163"/>
                  </a:xfrm>
                </p:grpSpPr>
                <p:sp>
                  <p:nvSpPr>
                    <p:cNvPr id="257" name="Freeform 33">
                      <a:extLst>
                        <a:ext uri="{FF2B5EF4-FFF2-40B4-BE49-F238E27FC236}">
                          <a16:creationId xmlns:a16="http://schemas.microsoft.com/office/drawing/2014/main" id="{F5FAA731-F92E-1747-B686-FD47A63B11C7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307712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58" name="Freeform 34">
                      <a:extLst>
                        <a:ext uri="{FF2B5EF4-FFF2-40B4-BE49-F238E27FC236}">
                          <a16:creationId xmlns:a16="http://schemas.microsoft.com/office/drawing/2014/main" id="{90558F4A-E619-CF45-95DF-6A36743E8BA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4106349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C2481B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59" name="Freeform 35">
                      <a:extLst>
                        <a:ext uri="{FF2B5EF4-FFF2-40B4-BE49-F238E27FC236}">
                          <a16:creationId xmlns:a16="http://schemas.microsoft.com/office/drawing/2014/main" id="{B8C61187-D246-8C4D-BFA3-560026A005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945" y="2767935"/>
                      <a:ext cx="922363" cy="1596336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  <p:sp>
                <p:nvSpPr>
                  <p:cNvPr id="254" name="5-udd 253">
                    <a:extLst>
                      <a:ext uri="{FF2B5EF4-FFF2-40B4-BE49-F238E27FC236}">
                        <a16:creationId xmlns:a16="http://schemas.microsoft.com/office/drawing/2014/main" id="{898A05C0-4C1E-784D-AB3C-C6A68F0E6599}"/>
                      </a:ext>
                    </a:extLst>
                  </p:cNvPr>
                  <p:cNvSpPr/>
                  <p:nvPr/>
                </p:nvSpPr>
                <p:spPr>
                  <a:xfrm>
                    <a:off x="6715277" y="3972107"/>
                    <a:ext cx="510464" cy="510464"/>
                  </a:xfrm>
                  <a:prstGeom prst="star5">
                    <a:avLst>
                      <a:gd name="adj" fmla="val 26105"/>
                      <a:gd name="hf" fmla="val 105146"/>
                      <a:gd name="vf" fmla="val 110557"/>
                    </a:avLst>
                  </a:prstGeom>
                  <a:solidFill>
                    <a:schemeClr val="bg1">
                      <a:alpha val="81854"/>
                    </a:schemeClr>
                  </a:solidFill>
                  <a:ln>
                    <a:noFill/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255" name="Triangel 254">
                    <a:extLst>
                      <a:ext uri="{FF2B5EF4-FFF2-40B4-BE49-F238E27FC236}">
                        <a16:creationId xmlns:a16="http://schemas.microsoft.com/office/drawing/2014/main" id="{5760233B-9CD0-5D41-8774-99088B6229CC}"/>
                      </a:ext>
                    </a:extLst>
                  </p:cNvPr>
                  <p:cNvSpPr/>
                  <p:nvPr/>
                </p:nvSpPr>
                <p:spPr>
                  <a:xfrm>
                    <a:off x="7030916" y="3358803"/>
                    <a:ext cx="513251" cy="442458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6" name="Ellips 255">
                    <a:extLst>
                      <a:ext uri="{FF2B5EF4-FFF2-40B4-BE49-F238E27FC236}">
                        <a16:creationId xmlns:a16="http://schemas.microsoft.com/office/drawing/2014/main" id="{25027351-895A-874E-829C-311272064E61}"/>
                      </a:ext>
                    </a:extLst>
                  </p:cNvPr>
                  <p:cNvSpPr/>
                  <p:nvPr/>
                </p:nvSpPr>
                <p:spPr>
                  <a:xfrm>
                    <a:off x="7467847" y="4003571"/>
                    <a:ext cx="478999" cy="478999"/>
                  </a:xfrm>
                  <a:prstGeom prst="ellipse">
                    <a:avLst/>
                  </a:prstGeom>
                  <a:solidFill>
                    <a:schemeClr val="bg1">
                      <a:alpha val="42866"/>
                    </a:schemeClr>
                  </a:solidFill>
                  <a:ln>
                    <a:noFill/>
                  </a:ln>
                  <a:scene3d>
                    <a:camera prst="isometricRight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grpSp>
              <p:nvGrpSpPr>
                <p:cNvPr id="245" name="Grupp 244">
                  <a:extLst>
                    <a:ext uri="{FF2B5EF4-FFF2-40B4-BE49-F238E27FC236}">
                      <a16:creationId xmlns:a16="http://schemas.microsoft.com/office/drawing/2014/main" id="{EA3F6834-5D8E-6E45-95F5-30CF4A13E526}"/>
                    </a:ext>
                  </a:extLst>
                </p:cNvPr>
                <p:cNvGrpSpPr/>
                <p:nvPr/>
              </p:nvGrpSpPr>
              <p:grpSpPr>
                <a:xfrm>
                  <a:off x="8455173" y="1153184"/>
                  <a:ext cx="1721001" cy="1951163"/>
                  <a:chOff x="3819198" y="2170241"/>
                  <a:chExt cx="1721001" cy="1951163"/>
                </a:xfrm>
              </p:grpSpPr>
              <p:grpSp>
                <p:nvGrpSpPr>
                  <p:cNvPr id="246" name="Grupp 245">
                    <a:extLst>
                      <a:ext uri="{FF2B5EF4-FFF2-40B4-BE49-F238E27FC236}">
                        <a16:creationId xmlns:a16="http://schemas.microsoft.com/office/drawing/2014/main" id="{DE35E820-789A-7944-B74E-3157F1552B48}"/>
                      </a:ext>
                    </a:extLst>
                  </p:cNvPr>
                  <p:cNvGrpSpPr/>
                  <p:nvPr/>
                </p:nvGrpSpPr>
                <p:grpSpPr>
                  <a:xfrm>
                    <a:off x="3819198" y="2170241"/>
                    <a:ext cx="1721001" cy="1951163"/>
                    <a:chOff x="3307712" y="3104921"/>
                    <a:chExt cx="1721001" cy="1951163"/>
                  </a:xfrm>
                </p:grpSpPr>
                <p:sp>
                  <p:nvSpPr>
                    <p:cNvPr id="250" name="Freeform 33">
                      <a:extLst>
                        <a:ext uri="{FF2B5EF4-FFF2-40B4-BE49-F238E27FC236}">
                          <a16:creationId xmlns:a16="http://schemas.microsoft.com/office/drawing/2014/main" id="{D4364CFC-4AA6-614F-8319-4789DB38348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307712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2AA5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51" name="Freeform 34">
                      <a:extLst>
                        <a:ext uri="{FF2B5EF4-FFF2-40B4-BE49-F238E27FC236}">
                          <a16:creationId xmlns:a16="http://schemas.microsoft.com/office/drawing/2014/main" id="{D9744108-772A-B142-AC98-1E57345880F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4106349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1924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52" name="Freeform 35">
                      <a:extLst>
                        <a:ext uri="{FF2B5EF4-FFF2-40B4-BE49-F238E27FC236}">
                          <a16:creationId xmlns:a16="http://schemas.microsoft.com/office/drawing/2014/main" id="{A9DFF08B-541A-4D44-94BC-F0EA736055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945" y="2767935"/>
                      <a:ext cx="922363" cy="1596336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47CA74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  <p:pic>
                <p:nvPicPr>
                  <p:cNvPr id="247" name="Picture 2" descr="MongoDB">
                    <a:extLst>
                      <a:ext uri="{FF2B5EF4-FFF2-40B4-BE49-F238E27FC236}">
                        <a16:creationId xmlns:a16="http://schemas.microsoft.com/office/drawing/2014/main" id="{2A6EC742-ECE3-B642-B36F-84BDB87C5D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foregroundMark x1="49609" y1="72266" x2="50781" y2="78906"/>
                              </a14:backgroundRemoval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24292" y="2948352"/>
                    <a:ext cx="712175" cy="712175"/>
                  </a:xfrm>
                  <a:prstGeom prst="rect">
                    <a:avLst/>
                  </a:prstGeom>
                  <a:noFill/>
                  <a:scene3d>
                    <a:camera prst="isometricLeftDown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8" name="Picture 2" descr="MongoDB">
                    <a:extLst>
                      <a:ext uri="{FF2B5EF4-FFF2-40B4-BE49-F238E27FC236}">
                        <a16:creationId xmlns:a16="http://schemas.microsoft.com/office/drawing/2014/main" id="{BC05B0E6-8D00-994C-B03F-B1FD9504994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0000" b="90000" l="10000" r="90000">
                                <a14:foregroundMark x1="49609" y1="72266" x2="50781" y2="78906"/>
                              </a14:backgroundRemoval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0608" y="2948352"/>
                    <a:ext cx="712175" cy="712175"/>
                  </a:xfrm>
                  <a:prstGeom prst="rect">
                    <a:avLst/>
                  </a:prstGeom>
                  <a:noFill/>
                  <a:scene3d>
                    <a:camera prst="isometricRightUp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9" name="Picture 2" descr="MongoDB">
                    <a:extLst>
                      <a:ext uri="{FF2B5EF4-FFF2-40B4-BE49-F238E27FC236}">
                        <a16:creationId xmlns:a16="http://schemas.microsoft.com/office/drawing/2014/main" id="{0D4C0A28-9CDD-9645-8D24-B8C5DFDF7B8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>
                                <a14:foregroundMark x1="49609" y1="72266" x2="50781" y2="78906"/>
                              </a14:backgroundRemoval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80380" y="2308304"/>
                    <a:ext cx="712175" cy="712175"/>
                  </a:xfrm>
                  <a:prstGeom prst="rect">
                    <a:avLst/>
                  </a:prstGeom>
                  <a:noFill/>
                  <a:scene3d>
                    <a:camera prst="isometricTopUp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41" name="Frihandsfigur 240">
                <a:extLst>
                  <a:ext uri="{FF2B5EF4-FFF2-40B4-BE49-F238E27FC236}">
                    <a16:creationId xmlns:a16="http://schemas.microsoft.com/office/drawing/2014/main" id="{1ADA33E1-B121-3144-8EB6-71E3AA6DB0E3}"/>
                  </a:ext>
                </a:extLst>
              </p:cNvPr>
              <p:cNvSpPr/>
              <p:nvPr/>
            </p:nvSpPr>
            <p:spPr>
              <a:xfrm rot="5400000">
                <a:off x="1399576" y="2579498"/>
                <a:ext cx="2066387" cy="1426505"/>
              </a:xfrm>
              <a:custGeom>
                <a:avLst/>
                <a:gdLst>
                  <a:gd name="connsiteX0" fmla="*/ 1559273 w 2066387"/>
                  <a:gd name="connsiteY0" fmla="*/ 1084373 h 1426505"/>
                  <a:gd name="connsiteX1" fmla="*/ 1766784 w 2066387"/>
                  <a:gd name="connsiteY1" fmla="*/ 726608 h 1426505"/>
                  <a:gd name="connsiteX2" fmla="*/ 1969102 w 2066387"/>
                  <a:gd name="connsiteY2" fmla="*/ 726608 h 1426505"/>
                  <a:gd name="connsiteX3" fmla="*/ 2066387 w 2066387"/>
                  <a:gd name="connsiteY3" fmla="*/ 894335 h 1426505"/>
                  <a:gd name="connsiteX4" fmla="*/ 1757717 w 2066387"/>
                  <a:gd name="connsiteY4" fmla="*/ 1426505 h 1426505"/>
                  <a:gd name="connsiteX5" fmla="*/ 929426 w 2066387"/>
                  <a:gd name="connsiteY5" fmla="*/ 0 h 1426505"/>
                  <a:gd name="connsiteX6" fmla="*/ 1547655 w 2066387"/>
                  <a:gd name="connsiteY6" fmla="*/ 0 h 1426505"/>
                  <a:gd name="connsiteX7" fmla="*/ 1638934 w 2066387"/>
                  <a:gd name="connsiteY7" fmla="*/ 157371 h 1426505"/>
                  <a:gd name="connsiteX8" fmla="*/ 1529031 w 2066387"/>
                  <a:gd name="connsiteY8" fmla="*/ 346851 h 1426505"/>
                  <a:gd name="connsiteX9" fmla="*/ 1130607 w 2066387"/>
                  <a:gd name="connsiteY9" fmla="*/ 346851 h 1426505"/>
                  <a:gd name="connsiteX10" fmla="*/ 0 w 2066387"/>
                  <a:gd name="connsiteY10" fmla="*/ 894335 h 1426505"/>
                  <a:gd name="connsiteX11" fmla="*/ 297610 w 2066387"/>
                  <a:gd name="connsiteY11" fmla="*/ 381232 h 1426505"/>
                  <a:gd name="connsiteX12" fmla="*/ 495958 w 2066387"/>
                  <a:gd name="connsiteY12" fmla="*/ 723199 h 1426505"/>
                  <a:gd name="connsiteX13" fmla="*/ 288447 w 2066387"/>
                  <a:gd name="connsiteY13" fmla="*/ 1080963 h 1426505"/>
                  <a:gd name="connsiteX14" fmla="*/ 108248 w 2066387"/>
                  <a:gd name="connsiteY14" fmla="*/ 1080963 h 142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66387" h="1426505">
                    <a:moveTo>
                      <a:pt x="1559273" y="1084373"/>
                    </a:moveTo>
                    <a:lnTo>
                      <a:pt x="1766784" y="726608"/>
                    </a:lnTo>
                    <a:lnTo>
                      <a:pt x="1969102" y="726608"/>
                    </a:lnTo>
                    <a:lnTo>
                      <a:pt x="2066387" y="894335"/>
                    </a:lnTo>
                    <a:lnTo>
                      <a:pt x="1757717" y="1426505"/>
                    </a:lnTo>
                    <a:close/>
                    <a:moveTo>
                      <a:pt x="929426" y="0"/>
                    </a:moveTo>
                    <a:lnTo>
                      <a:pt x="1547655" y="0"/>
                    </a:lnTo>
                    <a:lnTo>
                      <a:pt x="1638934" y="157371"/>
                    </a:lnTo>
                    <a:lnTo>
                      <a:pt x="1529031" y="346851"/>
                    </a:lnTo>
                    <a:lnTo>
                      <a:pt x="1130607" y="346851"/>
                    </a:lnTo>
                    <a:close/>
                    <a:moveTo>
                      <a:pt x="0" y="894335"/>
                    </a:moveTo>
                    <a:lnTo>
                      <a:pt x="297610" y="381232"/>
                    </a:lnTo>
                    <a:lnTo>
                      <a:pt x="495958" y="723199"/>
                    </a:lnTo>
                    <a:lnTo>
                      <a:pt x="288447" y="1080963"/>
                    </a:lnTo>
                    <a:lnTo>
                      <a:pt x="108248" y="1080963"/>
                    </a:lnTo>
                    <a:close/>
                  </a:path>
                </a:pathLst>
              </a:custGeom>
              <a:solidFill>
                <a:srgbClr val="31244D"/>
              </a:solidFill>
              <a:ln w="127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1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56294"/>
            <a:ext cx="62038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microservices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DC7C8EB9-5BAD-CC46-B2D4-8769B377EF71}"/>
              </a:ext>
            </a:extLst>
          </p:cNvPr>
          <p:cNvGrpSpPr/>
          <p:nvPr/>
        </p:nvGrpSpPr>
        <p:grpSpPr>
          <a:xfrm>
            <a:off x="2603206" y="2090623"/>
            <a:ext cx="2016522" cy="2329621"/>
            <a:chOff x="2418157" y="1261447"/>
            <a:chExt cx="2016522" cy="2329621"/>
          </a:xfrm>
        </p:grpSpPr>
        <p:sp>
          <p:nvSpPr>
            <p:cNvPr id="47" name="Hexagon 42">
              <a:extLst>
                <a:ext uri="{FF2B5EF4-FFF2-40B4-BE49-F238E27FC236}">
                  <a16:creationId xmlns:a16="http://schemas.microsoft.com/office/drawing/2014/main" id="{2CFB5316-3FB2-8F4E-B16F-B603B98D8D3E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8" name="Grupp 47">
              <a:extLst>
                <a:ext uri="{FF2B5EF4-FFF2-40B4-BE49-F238E27FC236}">
                  <a16:creationId xmlns:a16="http://schemas.microsoft.com/office/drawing/2014/main" id="{F04BE1AD-B5C1-3347-867D-1DA43786C4B1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9" name="Grupp 48">
                <a:extLst>
                  <a:ext uri="{FF2B5EF4-FFF2-40B4-BE49-F238E27FC236}">
                    <a16:creationId xmlns:a16="http://schemas.microsoft.com/office/drawing/2014/main" id="{C08A5AD8-A4FB-1447-93E4-852A2FCA4AA7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67" name="Grupp 66">
                  <a:extLst>
                    <a:ext uri="{FF2B5EF4-FFF2-40B4-BE49-F238E27FC236}">
                      <a16:creationId xmlns:a16="http://schemas.microsoft.com/office/drawing/2014/main" id="{3514BCFF-CA0C-9E40-8118-253C60FC34D6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80" name="Frihandsfigur 79">
                    <a:extLst>
                      <a:ext uri="{FF2B5EF4-FFF2-40B4-BE49-F238E27FC236}">
                        <a16:creationId xmlns:a16="http://schemas.microsoft.com/office/drawing/2014/main" id="{9E4FDC96-6DE3-7541-BF3F-B98A0601FAB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1" name="Frihandsfigur 80">
                    <a:extLst>
                      <a:ext uri="{FF2B5EF4-FFF2-40B4-BE49-F238E27FC236}">
                        <a16:creationId xmlns:a16="http://schemas.microsoft.com/office/drawing/2014/main" id="{7A008AFC-CF49-2845-A2F2-D76FE8F6709A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ihandsfigur 81">
                    <a:extLst>
                      <a:ext uri="{FF2B5EF4-FFF2-40B4-BE49-F238E27FC236}">
                        <a16:creationId xmlns:a16="http://schemas.microsoft.com/office/drawing/2014/main" id="{D5348A5C-E9B4-5C43-BC37-47624EEF0955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>
                  <a:extLst>
                    <a:ext uri="{FF2B5EF4-FFF2-40B4-BE49-F238E27FC236}">
                      <a16:creationId xmlns:a16="http://schemas.microsoft.com/office/drawing/2014/main" id="{C8269D2F-C5D1-E242-826B-80051BBFD7EE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7" name="Frihandsfigur 76">
                    <a:extLst>
                      <a:ext uri="{FF2B5EF4-FFF2-40B4-BE49-F238E27FC236}">
                        <a16:creationId xmlns:a16="http://schemas.microsoft.com/office/drawing/2014/main" id="{778440A3-531E-4742-B3C7-8534B7AF3CBA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8" name="Frihandsfigur 77">
                    <a:extLst>
                      <a:ext uri="{FF2B5EF4-FFF2-40B4-BE49-F238E27FC236}">
                        <a16:creationId xmlns:a16="http://schemas.microsoft.com/office/drawing/2014/main" id="{40927C35-5200-064F-97D3-5810C7FC6CCD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ihandsfigur 78">
                    <a:extLst>
                      <a:ext uri="{FF2B5EF4-FFF2-40B4-BE49-F238E27FC236}">
                        <a16:creationId xmlns:a16="http://schemas.microsoft.com/office/drawing/2014/main" id="{295F4741-844C-3A40-A26A-6BFC6630A78F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9" name="Grupp 68">
                  <a:extLst>
                    <a:ext uri="{FF2B5EF4-FFF2-40B4-BE49-F238E27FC236}">
                      <a16:creationId xmlns:a16="http://schemas.microsoft.com/office/drawing/2014/main" id="{97FC9843-6880-E24E-A76A-58EEF0580481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4" name="Frihandsfigur 73">
                    <a:extLst>
                      <a:ext uri="{FF2B5EF4-FFF2-40B4-BE49-F238E27FC236}">
                        <a16:creationId xmlns:a16="http://schemas.microsoft.com/office/drawing/2014/main" id="{2A8CCED2-2C95-924A-9F34-8314508592C5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5" name="Frihandsfigur 74">
                    <a:extLst>
                      <a:ext uri="{FF2B5EF4-FFF2-40B4-BE49-F238E27FC236}">
                        <a16:creationId xmlns:a16="http://schemas.microsoft.com/office/drawing/2014/main" id="{47E89213-07F7-8F48-BA66-DF46A327CFDD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76" name="Frihandsfigur 75">
                    <a:extLst>
                      <a:ext uri="{FF2B5EF4-FFF2-40B4-BE49-F238E27FC236}">
                        <a16:creationId xmlns:a16="http://schemas.microsoft.com/office/drawing/2014/main" id="{8C32CDD6-BC85-9246-AD67-8C4ADDA6B98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0" name="Grupp 69">
                  <a:extLst>
                    <a:ext uri="{FF2B5EF4-FFF2-40B4-BE49-F238E27FC236}">
                      <a16:creationId xmlns:a16="http://schemas.microsoft.com/office/drawing/2014/main" id="{82ABF793-F520-894A-AC5F-DA2F59FCCEC9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1" name="Frihandsfigur 70">
                    <a:extLst>
                      <a:ext uri="{FF2B5EF4-FFF2-40B4-BE49-F238E27FC236}">
                        <a16:creationId xmlns:a16="http://schemas.microsoft.com/office/drawing/2014/main" id="{A8DB6D08-EA1B-914E-AC42-B31472985538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72" name="Frihandsfigur 71">
                    <a:extLst>
                      <a:ext uri="{FF2B5EF4-FFF2-40B4-BE49-F238E27FC236}">
                        <a16:creationId xmlns:a16="http://schemas.microsoft.com/office/drawing/2014/main" id="{0BD83E83-B952-E84B-8E2A-AECF57C760B4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ihandsfigur 72">
                    <a:extLst>
                      <a:ext uri="{FF2B5EF4-FFF2-40B4-BE49-F238E27FC236}">
                        <a16:creationId xmlns:a16="http://schemas.microsoft.com/office/drawing/2014/main" id="{A764C2A1-072D-C842-8E6A-A0CAA424862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50" name="Grupp 49">
                <a:extLst>
                  <a:ext uri="{FF2B5EF4-FFF2-40B4-BE49-F238E27FC236}">
                    <a16:creationId xmlns:a16="http://schemas.microsoft.com/office/drawing/2014/main" id="{7DC3E149-F7E0-5A42-B235-33A841036BAC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1" name="Grupp 50">
                  <a:extLst>
                    <a:ext uri="{FF2B5EF4-FFF2-40B4-BE49-F238E27FC236}">
                      <a16:creationId xmlns:a16="http://schemas.microsoft.com/office/drawing/2014/main" id="{381548F3-B0F0-384C-A19C-83432D7F12D1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64" name="Frihandsfigur 63">
                    <a:extLst>
                      <a:ext uri="{FF2B5EF4-FFF2-40B4-BE49-F238E27FC236}">
                        <a16:creationId xmlns:a16="http://schemas.microsoft.com/office/drawing/2014/main" id="{A8E7FD07-B918-324F-956B-3CDB6E7DC3BC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ihandsfigur 64">
                    <a:extLst>
                      <a:ext uri="{FF2B5EF4-FFF2-40B4-BE49-F238E27FC236}">
                        <a16:creationId xmlns:a16="http://schemas.microsoft.com/office/drawing/2014/main" id="{0E4285A8-BD3D-164F-A243-66D0F79ECF62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6" name="Frihandsfigur 65">
                    <a:extLst>
                      <a:ext uri="{FF2B5EF4-FFF2-40B4-BE49-F238E27FC236}">
                        <a16:creationId xmlns:a16="http://schemas.microsoft.com/office/drawing/2014/main" id="{B1913E81-AC7B-504E-A091-416257934731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>
                  <a:extLst>
                    <a:ext uri="{FF2B5EF4-FFF2-40B4-BE49-F238E27FC236}">
                      <a16:creationId xmlns:a16="http://schemas.microsoft.com/office/drawing/2014/main" id="{316B6AAA-4BB5-7944-AEE0-E7C2FE3AF5EE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61" name="Frihandsfigur 60">
                    <a:extLst>
                      <a:ext uri="{FF2B5EF4-FFF2-40B4-BE49-F238E27FC236}">
                        <a16:creationId xmlns:a16="http://schemas.microsoft.com/office/drawing/2014/main" id="{D339ACEA-BB54-0249-99DB-AA80DCF72F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ihandsfigur 61">
                    <a:extLst>
                      <a:ext uri="{FF2B5EF4-FFF2-40B4-BE49-F238E27FC236}">
                        <a16:creationId xmlns:a16="http://schemas.microsoft.com/office/drawing/2014/main" id="{275F99DC-E7FD-254A-8D96-6406FD8A2D56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ihandsfigur 62">
                    <a:extLst>
                      <a:ext uri="{FF2B5EF4-FFF2-40B4-BE49-F238E27FC236}">
                        <a16:creationId xmlns:a16="http://schemas.microsoft.com/office/drawing/2014/main" id="{0B1C5390-318C-9448-94AC-6F17F18881F6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3" name="Grupp 52">
                  <a:extLst>
                    <a:ext uri="{FF2B5EF4-FFF2-40B4-BE49-F238E27FC236}">
                      <a16:creationId xmlns:a16="http://schemas.microsoft.com/office/drawing/2014/main" id="{8ED2A3E8-A34D-814C-B312-527529AE7FEB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8" name="Frihandsfigur 57">
                    <a:extLst>
                      <a:ext uri="{FF2B5EF4-FFF2-40B4-BE49-F238E27FC236}">
                        <a16:creationId xmlns:a16="http://schemas.microsoft.com/office/drawing/2014/main" id="{A9602360-0A2D-3242-BCD0-1583528042C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9" name="Frihandsfigur 58">
                    <a:extLst>
                      <a:ext uri="{FF2B5EF4-FFF2-40B4-BE49-F238E27FC236}">
                        <a16:creationId xmlns:a16="http://schemas.microsoft.com/office/drawing/2014/main" id="{F046F646-2685-1345-96C1-49276BA9C6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ihandsfigur 59">
                    <a:extLst>
                      <a:ext uri="{FF2B5EF4-FFF2-40B4-BE49-F238E27FC236}">
                        <a16:creationId xmlns:a16="http://schemas.microsoft.com/office/drawing/2014/main" id="{139041BA-E910-1547-8A85-670EF077FD51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4" name="Grupp 53">
                  <a:extLst>
                    <a:ext uri="{FF2B5EF4-FFF2-40B4-BE49-F238E27FC236}">
                      <a16:creationId xmlns:a16="http://schemas.microsoft.com/office/drawing/2014/main" id="{D6A81A8F-1F00-5A4C-B7CA-553627B6765D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5" name="Frihandsfigur 54">
                    <a:extLst>
                      <a:ext uri="{FF2B5EF4-FFF2-40B4-BE49-F238E27FC236}">
                        <a16:creationId xmlns:a16="http://schemas.microsoft.com/office/drawing/2014/main" id="{9CC9B4B7-0687-294E-9697-F6313DC3F3E3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1181BD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6" name="Frihandsfigur 55">
                    <a:extLst>
                      <a:ext uri="{FF2B5EF4-FFF2-40B4-BE49-F238E27FC236}">
                        <a16:creationId xmlns:a16="http://schemas.microsoft.com/office/drawing/2014/main" id="{CAB586C7-ECD2-0B42-8CA7-1EF65165CCB6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0E618F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7" name="Frihandsfigur 56">
                    <a:extLst>
                      <a:ext uri="{FF2B5EF4-FFF2-40B4-BE49-F238E27FC236}">
                        <a16:creationId xmlns:a16="http://schemas.microsoft.com/office/drawing/2014/main" id="{F0F2C740-6E46-2A47-8583-1ADDD89CCC2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5DA4E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ruta 110">
            <a:extLst>
              <a:ext uri="{FF2B5EF4-FFF2-40B4-BE49-F238E27FC236}">
                <a16:creationId xmlns:a16="http://schemas.microsoft.com/office/drawing/2014/main" id="{F0738714-4133-664B-8AE6-1A6BB9614CA2}"/>
              </a:ext>
            </a:extLst>
          </p:cNvPr>
          <p:cNvSpPr txBox="1"/>
          <p:nvPr/>
        </p:nvSpPr>
        <p:spPr>
          <a:xfrm>
            <a:off x="4971515" y="2656294"/>
            <a:ext cx="54619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observability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39" name="Grupp 238">
            <a:extLst>
              <a:ext uri="{FF2B5EF4-FFF2-40B4-BE49-F238E27FC236}">
                <a16:creationId xmlns:a16="http://schemas.microsoft.com/office/drawing/2014/main" id="{2F30291F-5A37-7543-B2D5-91267D45B04C}"/>
              </a:ext>
            </a:extLst>
          </p:cNvPr>
          <p:cNvGrpSpPr/>
          <p:nvPr/>
        </p:nvGrpSpPr>
        <p:grpSpPr>
          <a:xfrm>
            <a:off x="2603206" y="2096260"/>
            <a:ext cx="2016522" cy="2329621"/>
            <a:chOff x="9684580" y="2782474"/>
            <a:chExt cx="2016522" cy="2329621"/>
          </a:xfrm>
        </p:grpSpPr>
        <p:sp>
          <p:nvSpPr>
            <p:cNvPr id="240" name="Hexagon 42">
              <a:extLst>
                <a:ext uri="{FF2B5EF4-FFF2-40B4-BE49-F238E27FC236}">
                  <a16:creationId xmlns:a16="http://schemas.microsoft.com/office/drawing/2014/main" id="{33B2B021-50DB-C944-9BF1-8D61EF9413D9}"/>
                </a:ext>
              </a:extLst>
            </p:cNvPr>
            <p:cNvSpPr/>
            <p:nvPr/>
          </p:nvSpPr>
          <p:spPr>
            <a:xfrm rot="5400000">
              <a:off x="9528030" y="293902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41" name="Frihandsfigur 240">
              <a:extLst>
                <a:ext uri="{FF2B5EF4-FFF2-40B4-BE49-F238E27FC236}">
                  <a16:creationId xmlns:a16="http://schemas.microsoft.com/office/drawing/2014/main" id="{2EB6DA49-8772-3249-A75E-2238177FEFDE}"/>
                </a:ext>
              </a:extLst>
            </p:cNvPr>
            <p:cNvSpPr/>
            <p:nvPr/>
          </p:nvSpPr>
          <p:spPr>
            <a:xfrm>
              <a:off x="10692162" y="3026762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2" name="Frihandsfigur 241">
              <a:extLst>
                <a:ext uri="{FF2B5EF4-FFF2-40B4-BE49-F238E27FC236}">
                  <a16:creationId xmlns:a16="http://schemas.microsoft.com/office/drawing/2014/main" id="{74D3B351-0D83-E04F-A300-FE614020E96E}"/>
                </a:ext>
              </a:extLst>
            </p:cNvPr>
            <p:cNvSpPr/>
            <p:nvPr/>
          </p:nvSpPr>
          <p:spPr>
            <a:xfrm>
              <a:off x="9894989" y="3027760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3" name="Frihandsfigur 242">
              <a:extLst>
                <a:ext uri="{FF2B5EF4-FFF2-40B4-BE49-F238E27FC236}">
                  <a16:creationId xmlns:a16="http://schemas.microsoft.com/office/drawing/2014/main" id="{F892D2F1-85F9-0643-8392-E276ADA80802}"/>
                </a:ext>
              </a:extLst>
            </p:cNvPr>
            <p:cNvSpPr/>
            <p:nvPr/>
          </p:nvSpPr>
          <p:spPr>
            <a:xfrm>
              <a:off x="9894725" y="3939893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244" name="Grupp 243">
              <a:extLst>
                <a:ext uri="{FF2B5EF4-FFF2-40B4-BE49-F238E27FC236}">
                  <a16:creationId xmlns:a16="http://schemas.microsoft.com/office/drawing/2014/main" id="{B9F64C84-CAB3-BF40-A1AD-34599EA802EB}"/>
                </a:ext>
              </a:extLst>
            </p:cNvPr>
            <p:cNvGrpSpPr/>
            <p:nvPr/>
          </p:nvGrpSpPr>
          <p:grpSpPr>
            <a:xfrm>
              <a:off x="10377246" y="3187896"/>
              <a:ext cx="628939" cy="1125882"/>
              <a:chOff x="3765779" y="2173757"/>
              <a:chExt cx="628939" cy="1125882"/>
            </a:xfrm>
          </p:grpSpPr>
          <p:sp>
            <p:nvSpPr>
              <p:cNvPr id="266" name="Frihandsfigur 265">
                <a:extLst>
                  <a:ext uri="{FF2B5EF4-FFF2-40B4-BE49-F238E27FC236}">
                    <a16:creationId xmlns:a16="http://schemas.microsoft.com/office/drawing/2014/main" id="{FD238519-CCF7-CC4F-82A8-F44A45C17126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7" name="Frihandsfigur 266">
                <a:extLst>
                  <a:ext uri="{FF2B5EF4-FFF2-40B4-BE49-F238E27FC236}">
                    <a16:creationId xmlns:a16="http://schemas.microsoft.com/office/drawing/2014/main" id="{BA5E33B2-10D2-AC41-9CE0-6B7771C52EAF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8" name="Frihandsfigur 267">
                <a:extLst>
                  <a:ext uri="{FF2B5EF4-FFF2-40B4-BE49-F238E27FC236}">
                    <a16:creationId xmlns:a16="http://schemas.microsoft.com/office/drawing/2014/main" id="{97D54967-CCC4-2C41-8A83-70813A8D10CD}"/>
                  </a:ext>
                </a:extLst>
              </p:cNvPr>
              <p:cNvSpPr/>
              <p:nvPr/>
            </p:nvSpPr>
            <p:spPr>
              <a:xfrm>
                <a:off x="4080175" y="2350159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9" name="Frihandsfigur 268">
                <a:extLst>
                  <a:ext uri="{FF2B5EF4-FFF2-40B4-BE49-F238E27FC236}">
                    <a16:creationId xmlns:a16="http://schemas.microsoft.com/office/drawing/2014/main" id="{0B28B07E-BD22-2F40-B5DA-D8735E520B77}"/>
                  </a:ext>
                </a:extLst>
              </p:cNvPr>
              <p:cNvSpPr/>
              <p:nvPr/>
            </p:nvSpPr>
            <p:spPr>
              <a:xfrm>
                <a:off x="3765797" y="2350161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0" name="Frihandsfigur 269">
                <a:extLst>
                  <a:ext uri="{FF2B5EF4-FFF2-40B4-BE49-F238E27FC236}">
                    <a16:creationId xmlns:a16="http://schemas.microsoft.com/office/drawing/2014/main" id="{24C8F0AA-7092-2947-882E-411D650D8138}"/>
                  </a:ext>
                </a:extLst>
              </p:cNvPr>
              <p:cNvSpPr/>
              <p:nvPr/>
            </p:nvSpPr>
            <p:spPr>
              <a:xfrm>
                <a:off x="3766356" y="2173757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1" name="Rektangel 270">
                <a:extLst>
                  <a:ext uri="{FF2B5EF4-FFF2-40B4-BE49-F238E27FC236}">
                    <a16:creationId xmlns:a16="http://schemas.microsoft.com/office/drawing/2014/main" id="{AD7976FC-3423-8343-817F-076FD8865BFD}"/>
                  </a:ext>
                </a:extLst>
              </p:cNvPr>
              <p:cNvSpPr/>
              <p:nvPr/>
            </p:nvSpPr>
            <p:spPr>
              <a:xfrm>
                <a:off x="3765779" y="2585115"/>
                <a:ext cx="314396" cy="442328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2" name="Rektangel 271">
                <a:extLst>
                  <a:ext uri="{FF2B5EF4-FFF2-40B4-BE49-F238E27FC236}">
                    <a16:creationId xmlns:a16="http://schemas.microsoft.com/office/drawing/2014/main" id="{270E572F-6A44-4044-82D1-8817DCC0FACF}"/>
                  </a:ext>
                </a:extLst>
              </p:cNvPr>
              <p:cNvSpPr/>
              <p:nvPr/>
            </p:nvSpPr>
            <p:spPr>
              <a:xfrm>
                <a:off x="4080168" y="2591109"/>
                <a:ext cx="314396" cy="436332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45" name="Frihandsfigur 244">
              <a:extLst>
                <a:ext uri="{FF2B5EF4-FFF2-40B4-BE49-F238E27FC236}">
                  <a16:creationId xmlns:a16="http://schemas.microsoft.com/office/drawing/2014/main" id="{236457C2-6B44-3745-9387-829213E369EC}"/>
                </a:ext>
              </a:extLst>
            </p:cNvPr>
            <p:cNvSpPr/>
            <p:nvPr/>
          </p:nvSpPr>
          <p:spPr>
            <a:xfrm>
              <a:off x="10858682" y="40859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6" name="Frihandsfigur 245">
              <a:extLst>
                <a:ext uri="{FF2B5EF4-FFF2-40B4-BE49-F238E27FC236}">
                  <a16:creationId xmlns:a16="http://schemas.microsoft.com/office/drawing/2014/main" id="{E7988D23-4B03-B049-8760-B80BEBD47A7C}"/>
                </a:ext>
              </a:extLst>
            </p:cNvPr>
            <p:cNvSpPr/>
            <p:nvPr/>
          </p:nvSpPr>
          <p:spPr>
            <a:xfrm>
              <a:off x="10859241" y="39095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7" name="Frihandsfigur 246">
              <a:extLst>
                <a:ext uri="{FF2B5EF4-FFF2-40B4-BE49-F238E27FC236}">
                  <a16:creationId xmlns:a16="http://schemas.microsoft.com/office/drawing/2014/main" id="{0FCC667E-62A7-E54D-B638-651E5CF2D175}"/>
                </a:ext>
              </a:extLst>
            </p:cNvPr>
            <p:cNvSpPr/>
            <p:nvPr/>
          </p:nvSpPr>
          <p:spPr>
            <a:xfrm>
              <a:off x="9897123" y="4315801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8" name="Frihandsfigur 247">
              <a:extLst>
                <a:ext uri="{FF2B5EF4-FFF2-40B4-BE49-F238E27FC236}">
                  <a16:creationId xmlns:a16="http://schemas.microsoft.com/office/drawing/2014/main" id="{479AD7C6-9BE4-A44C-B7E7-31BEC36404DA}"/>
                </a:ext>
              </a:extLst>
            </p:cNvPr>
            <p:cNvSpPr/>
            <p:nvPr/>
          </p:nvSpPr>
          <p:spPr>
            <a:xfrm>
              <a:off x="10211519" y="431580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9" name="Frihandsfigur 248">
              <a:extLst>
                <a:ext uri="{FF2B5EF4-FFF2-40B4-BE49-F238E27FC236}">
                  <a16:creationId xmlns:a16="http://schemas.microsoft.com/office/drawing/2014/main" id="{A4C1AD45-D19E-4341-BDF5-01D09FE2DFD7}"/>
                </a:ext>
              </a:extLst>
            </p:cNvPr>
            <p:cNvSpPr/>
            <p:nvPr/>
          </p:nvSpPr>
          <p:spPr>
            <a:xfrm>
              <a:off x="10211519" y="3830617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0" name="Frihandsfigur 249">
              <a:extLst>
                <a:ext uri="{FF2B5EF4-FFF2-40B4-BE49-F238E27FC236}">
                  <a16:creationId xmlns:a16="http://schemas.microsoft.com/office/drawing/2014/main" id="{23354496-5381-534E-A88D-FDE0FD710ACC}"/>
                </a:ext>
              </a:extLst>
            </p:cNvPr>
            <p:cNvSpPr/>
            <p:nvPr/>
          </p:nvSpPr>
          <p:spPr>
            <a:xfrm>
              <a:off x="9897141" y="3830619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1" name="Frihandsfigur 250">
              <a:extLst>
                <a:ext uri="{FF2B5EF4-FFF2-40B4-BE49-F238E27FC236}">
                  <a16:creationId xmlns:a16="http://schemas.microsoft.com/office/drawing/2014/main" id="{B545BD20-3D0D-374A-A384-43891F69FEC8}"/>
                </a:ext>
              </a:extLst>
            </p:cNvPr>
            <p:cNvSpPr/>
            <p:nvPr/>
          </p:nvSpPr>
          <p:spPr>
            <a:xfrm>
              <a:off x="9897700" y="3654215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2" name="Frihandsfigur 251">
              <a:extLst>
                <a:ext uri="{FF2B5EF4-FFF2-40B4-BE49-F238E27FC236}">
                  <a16:creationId xmlns:a16="http://schemas.microsoft.com/office/drawing/2014/main" id="{A15E9BEB-2523-FF48-9AC5-8549616B4A58}"/>
                </a:ext>
              </a:extLst>
            </p:cNvPr>
            <p:cNvSpPr/>
            <p:nvPr/>
          </p:nvSpPr>
          <p:spPr>
            <a:xfrm>
              <a:off x="11173060" y="408910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3" name="Frihandsfigur 252">
              <a:extLst>
                <a:ext uri="{FF2B5EF4-FFF2-40B4-BE49-F238E27FC236}">
                  <a16:creationId xmlns:a16="http://schemas.microsoft.com/office/drawing/2014/main" id="{BD6A49B4-0E79-2E40-BC7F-A0E4440F9350}"/>
                </a:ext>
              </a:extLst>
            </p:cNvPr>
            <p:cNvSpPr/>
            <p:nvPr/>
          </p:nvSpPr>
          <p:spPr>
            <a:xfrm>
              <a:off x="11172517" y="4314317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4" name="Rektangel 253">
              <a:extLst>
                <a:ext uri="{FF2B5EF4-FFF2-40B4-BE49-F238E27FC236}">
                  <a16:creationId xmlns:a16="http://schemas.microsoft.com/office/drawing/2014/main" id="{802F0E1C-245E-DD4C-AE71-5FC729012E7C}"/>
                </a:ext>
              </a:extLst>
            </p:cNvPr>
            <p:cNvSpPr/>
            <p:nvPr/>
          </p:nvSpPr>
          <p:spPr>
            <a:xfrm>
              <a:off x="11174468" y="4299589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5" name="Rektangel 254">
              <a:extLst>
                <a:ext uri="{FF2B5EF4-FFF2-40B4-BE49-F238E27FC236}">
                  <a16:creationId xmlns:a16="http://schemas.microsoft.com/office/drawing/2014/main" id="{EAA4E7D9-B803-D646-9069-81E4FEA5FE52}"/>
                </a:ext>
              </a:extLst>
            </p:cNvPr>
            <p:cNvSpPr/>
            <p:nvPr/>
          </p:nvSpPr>
          <p:spPr>
            <a:xfrm>
              <a:off x="10211509" y="4039558"/>
              <a:ext cx="314396" cy="279207"/>
            </a:xfrm>
            <a:prstGeom prst="rect">
              <a:avLst/>
            </a:pr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56" name="Rektangel 255">
              <a:extLst>
                <a:ext uri="{FF2B5EF4-FFF2-40B4-BE49-F238E27FC236}">
                  <a16:creationId xmlns:a16="http://schemas.microsoft.com/office/drawing/2014/main" id="{4EBBF929-BA2A-1340-BBDD-3E0869FADFD7}"/>
                </a:ext>
              </a:extLst>
            </p:cNvPr>
            <p:cNvSpPr/>
            <p:nvPr/>
          </p:nvSpPr>
          <p:spPr>
            <a:xfrm>
              <a:off x="9896037" y="4079000"/>
              <a:ext cx="314396" cy="309489"/>
            </a:xfrm>
            <a:prstGeom prst="rect">
              <a:avLst/>
            </a:pr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57" name="Frihandsfigur 256">
              <a:extLst>
                <a:ext uri="{FF2B5EF4-FFF2-40B4-BE49-F238E27FC236}">
                  <a16:creationId xmlns:a16="http://schemas.microsoft.com/office/drawing/2014/main" id="{A96440AC-FCEB-3D44-A703-4902685E9CE3}"/>
                </a:ext>
              </a:extLst>
            </p:cNvPr>
            <p:cNvSpPr/>
            <p:nvPr/>
          </p:nvSpPr>
          <p:spPr>
            <a:xfrm>
              <a:off x="10858718" y="4316174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258" name="Grupp 257">
              <a:extLst>
                <a:ext uri="{FF2B5EF4-FFF2-40B4-BE49-F238E27FC236}">
                  <a16:creationId xmlns:a16="http://schemas.microsoft.com/office/drawing/2014/main" id="{951E384D-9933-0C4F-8927-95631340CA52}"/>
                </a:ext>
              </a:extLst>
            </p:cNvPr>
            <p:cNvGrpSpPr/>
            <p:nvPr/>
          </p:nvGrpSpPr>
          <p:grpSpPr>
            <a:xfrm>
              <a:off x="10376595" y="4040315"/>
              <a:ext cx="628939" cy="827033"/>
              <a:chOff x="10376595" y="4040315"/>
              <a:chExt cx="628939" cy="827033"/>
            </a:xfrm>
          </p:grpSpPr>
          <p:sp>
            <p:nvSpPr>
              <p:cNvPr id="259" name="Frihandsfigur 258">
                <a:extLst>
                  <a:ext uri="{FF2B5EF4-FFF2-40B4-BE49-F238E27FC236}">
                    <a16:creationId xmlns:a16="http://schemas.microsoft.com/office/drawing/2014/main" id="{6B7119A8-EB33-D24E-9022-0C5E8C7ACC61}"/>
                  </a:ext>
                </a:extLst>
              </p:cNvPr>
              <p:cNvSpPr/>
              <p:nvPr/>
            </p:nvSpPr>
            <p:spPr>
              <a:xfrm>
                <a:off x="10376595" y="4595151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0" name="Frihandsfigur 259">
                <a:extLst>
                  <a:ext uri="{FF2B5EF4-FFF2-40B4-BE49-F238E27FC236}">
                    <a16:creationId xmlns:a16="http://schemas.microsoft.com/office/drawing/2014/main" id="{77192A6C-F99F-5D4D-9B35-4071947332C2}"/>
                  </a:ext>
                </a:extLst>
              </p:cNvPr>
              <p:cNvSpPr/>
              <p:nvPr/>
            </p:nvSpPr>
            <p:spPr>
              <a:xfrm>
                <a:off x="10690991" y="459515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1" name="Frihandsfigur 260">
                <a:extLst>
                  <a:ext uri="{FF2B5EF4-FFF2-40B4-BE49-F238E27FC236}">
                    <a16:creationId xmlns:a16="http://schemas.microsoft.com/office/drawing/2014/main" id="{35500E6D-3F82-C849-904D-7BC8DE383F1E}"/>
                  </a:ext>
                </a:extLst>
              </p:cNvPr>
              <p:cNvSpPr/>
              <p:nvPr/>
            </p:nvSpPr>
            <p:spPr>
              <a:xfrm>
                <a:off x="10690991" y="4216717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2" name="Frihandsfigur 261">
                <a:extLst>
                  <a:ext uri="{FF2B5EF4-FFF2-40B4-BE49-F238E27FC236}">
                    <a16:creationId xmlns:a16="http://schemas.microsoft.com/office/drawing/2014/main" id="{4B61FABA-EEBA-794F-9B5C-5BB121A85A51}"/>
                  </a:ext>
                </a:extLst>
              </p:cNvPr>
              <p:cNvSpPr/>
              <p:nvPr/>
            </p:nvSpPr>
            <p:spPr>
              <a:xfrm>
                <a:off x="10376613" y="4216719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3" name="Frihandsfigur 262">
                <a:extLst>
                  <a:ext uri="{FF2B5EF4-FFF2-40B4-BE49-F238E27FC236}">
                    <a16:creationId xmlns:a16="http://schemas.microsoft.com/office/drawing/2014/main" id="{33BDC7E0-2525-9742-996C-B9DE899B28CB}"/>
                  </a:ext>
                </a:extLst>
              </p:cNvPr>
              <p:cNvSpPr/>
              <p:nvPr/>
            </p:nvSpPr>
            <p:spPr>
              <a:xfrm>
                <a:off x="10377172" y="4040315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4" name="Rektangel 263">
                <a:extLst>
                  <a:ext uri="{FF2B5EF4-FFF2-40B4-BE49-F238E27FC236}">
                    <a16:creationId xmlns:a16="http://schemas.microsoft.com/office/drawing/2014/main" id="{7C783C87-99CE-A14A-854A-C22ED583C158}"/>
                  </a:ext>
                </a:extLst>
              </p:cNvPr>
              <p:cNvSpPr/>
              <p:nvPr/>
            </p:nvSpPr>
            <p:spPr>
              <a:xfrm>
                <a:off x="10376595" y="4443186"/>
                <a:ext cx="314396" cy="200552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5" name="Rektangel 264">
                <a:extLst>
                  <a:ext uri="{FF2B5EF4-FFF2-40B4-BE49-F238E27FC236}">
                    <a16:creationId xmlns:a16="http://schemas.microsoft.com/office/drawing/2014/main" id="{FCCBCE0A-D9EE-AC4B-A380-0EAA8831526B}"/>
                  </a:ext>
                </a:extLst>
              </p:cNvPr>
              <p:cNvSpPr/>
              <p:nvPr/>
            </p:nvSpPr>
            <p:spPr>
              <a:xfrm>
                <a:off x="10690984" y="4443184"/>
                <a:ext cx="314396" cy="2183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89" name="Grupp 488">
            <a:extLst>
              <a:ext uri="{FF2B5EF4-FFF2-40B4-BE49-F238E27FC236}">
                <a16:creationId xmlns:a16="http://schemas.microsoft.com/office/drawing/2014/main" id="{CC9CA8FA-3175-8A4B-9DC6-784290F6985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490" name="Frihandsfigur 489">
              <a:extLst>
                <a:ext uri="{FF2B5EF4-FFF2-40B4-BE49-F238E27FC236}">
                  <a16:creationId xmlns:a16="http://schemas.microsoft.com/office/drawing/2014/main" id="{C66A6C69-C400-924D-8315-5635A8B0317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91" name="Frihandsfigur 490">
              <a:extLst>
                <a:ext uri="{FF2B5EF4-FFF2-40B4-BE49-F238E27FC236}">
                  <a16:creationId xmlns:a16="http://schemas.microsoft.com/office/drawing/2014/main" id="{016468DA-E182-2340-87D0-A23DEC05B69C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92" name="Frihandsfigur 491">
              <a:extLst>
                <a:ext uri="{FF2B5EF4-FFF2-40B4-BE49-F238E27FC236}">
                  <a16:creationId xmlns:a16="http://schemas.microsoft.com/office/drawing/2014/main" id="{9EA9FC08-7EFA-5D46-A4E8-65C4A6BD54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493" name="Frihandsfigur 492">
              <a:extLst>
                <a:ext uri="{FF2B5EF4-FFF2-40B4-BE49-F238E27FC236}">
                  <a16:creationId xmlns:a16="http://schemas.microsoft.com/office/drawing/2014/main" id="{6C1FCBDB-F7C7-9A44-BEB5-A4E9562B2180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612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5533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data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streams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82" name="Grupp 81">
            <a:extLst>
              <a:ext uri="{FF2B5EF4-FFF2-40B4-BE49-F238E27FC236}">
                <a16:creationId xmlns:a16="http://schemas.microsoft.com/office/drawing/2014/main" id="{7EAF1C90-C8EC-D949-9BFA-A1C3EEAB80CC}"/>
              </a:ext>
            </a:extLst>
          </p:cNvPr>
          <p:cNvGrpSpPr/>
          <p:nvPr/>
        </p:nvGrpSpPr>
        <p:grpSpPr>
          <a:xfrm>
            <a:off x="2603207" y="2096260"/>
            <a:ext cx="2016522" cy="2329621"/>
            <a:chOff x="169386" y="124184"/>
            <a:chExt cx="2016522" cy="2329621"/>
          </a:xfrm>
        </p:grpSpPr>
        <p:sp>
          <p:nvSpPr>
            <p:cNvPr id="83" name="Hexagon 42">
              <a:extLst>
                <a:ext uri="{FF2B5EF4-FFF2-40B4-BE49-F238E27FC236}">
                  <a16:creationId xmlns:a16="http://schemas.microsoft.com/office/drawing/2014/main" id="{2125C5BC-C2CC-CE43-9AFF-B66EB876B46C}"/>
                </a:ext>
              </a:extLst>
            </p:cNvPr>
            <p:cNvSpPr/>
            <p:nvPr/>
          </p:nvSpPr>
          <p:spPr>
            <a:xfrm rot="5400000">
              <a:off x="12836" y="28073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781E8FC0-254F-124F-9D7B-8F4E6BB23B7D}"/>
                </a:ext>
              </a:extLst>
            </p:cNvPr>
            <p:cNvGrpSpPr/>
            <p:nvPr/>
          </p:nvGrpSpPr>
          <p:grpSpPr>
            <a:xfrm>
              <a:off x="368521" y="774007"/>
              <a:ext cx="1623306" cy="809060"/>
              <a:chOff x="2158365" y="2436531"/>
              <a:chExt cx="2416963" cy="1204619"/>
            </a:xfrm>
          </p:grpSpPr>
          <p:grpSp>
            <p:nvGrpSpPr>
              <p:cNvPr id="85" name="Grupp 84">
                <a:extLst>
                  <a:ext uri="{FF2B5EF4-FFF2-40B4-BE49-F238E27FC236}">
                    <a16:creationId xmlns:a16="http://schemas.microsoft.com/office/drawing/2014/main" id="{C264B0A0-15D2-D141-99B9-E951B1FC44BF}"/>
                  </a:ext>
                </a:extLst>
              </p:cNvPr>
              <p:cNvGrpSpPr/>
              <p:nvPr/>
            </p:nvGrpSpPr>
            <p:grpSpPr>
              <a:xfrm>
                <a:off x="3076721" y="2436531"/>
                <a:ext cx="591946" cy="671109"/>
                <a:chOff x="3549360" y="3164731"/>
                <a:chExt cx="680621" cy="771644"/>
              </a:xfrm>
            </p:grpSpPr>
            <p:sp>
              <p:nvSpPr>
                <p:cNvPr id="96" name="Freeform 125">
                  <a:extLst>
                    <a:ext uri="{FF2B5EF4-FFF2-40B4-BE49-F238E27FC236}">
                      <a16:creationId xmlns:a16="http://schemas.microsoft.com/office/drawing/2014/main" id="{54E3344C-B9B2-3F4B-9A00-1C7297782A60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7" name="Freeform 126">
                  <a:extLst>
                    <a:ext uri="{FF2B5EF4-FFF2-40B4-BE49-F238E27FC236}">
                      <a16:creationId xmlns:a16="http://schemas.microsoft.com/office/drawing/2014/main" id="{4AAFC4AE-9E3D-5942-A03B-98745F23E68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8" name="Freeform 127">
                  <a:extLst>
                    <a:ext uri="{FF2B5EF4-FFF2-40B4-BE49-F238E27FC236}">
                      <a16:creationId xmlns:a16="http://schemas.microsoft.com/office/drawing/2014/main" id="{68CAF9B6-C650-7949-BF7B-9F4188EE21B0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6" name="Rak 85">
                <a:extLst>
                  <a:ext uri="{FF2B5EF4-FFF2-40B4-BE49-F238E27FC236}">
                    <a16:creationId xmlns:a16="http://schemas.microsoft.com/office/drawing/2014/main" id="{3416F920-215E-D446-B1E0-D28A59EDD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upp 86">
                <a:extLst>
                  <a:ext uri="{FF2B5EF4-FFF2-40B4-BE49-F238E27FC236}">
                    <a16:creationId xmlns:a16="http://schemas.microsoft.com/office/drawing/2014/main" id="{6607E65E-0185-2A49-91BC-65FD80C94F54}"/>
                  </a:ext>
                </a:extLst>
              </p:cNvPr>
              <p:cNvGrpSpPr/>
              <p:nvPr/>
            </p:nvGrpSpPr>
            <p:grpSpPr>
              <a:xfrm>
                <a:off x="2158365" y="2966563"/>
                <a:ext cx="591946" cy="671109"/>
                <a:chOff x="3549360" y="3164731"/>
                <a:chExt cx="680621" cy="771644"/>
              </a:xfrm>
            </p:grpSpPr>
            <p:sp>
              <p:nvSpPr>
                <p:cNvPr id="93" name="Freeform 125">
                  <a:extLst>
                    <a:ext uri="{FF2B5EF4-FFF2-40B4-BE49-F238E27FC236}">
                      <a16:creationId xmlns:a16="http://schemas.microsoft.com/office/drawing/2014/main" id="{3B8BFEEF-3F6E-D14A-B80C-5502984164AE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Freeform 126">
                  <a:extLst>
                    <a:ext uri="{FF2B5EF4-FFF2-40B4-BE49-F238E27FC236}">
                      <a16:creationId xmlns:a16="http://schemas.microsoft.com/office/drawing/2014/main" id="{7AC783DC-5413-BC45-A359-3595604A2F04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Freeform 127">
                  <a:extLst>
                    <a:ext uri="{FF2B5EF4-FFF2-40B4-BE49-F238E27FC236}">
                      <a16:creationId xmlns:a16="http://schemas.microsoft.com/office/drawing/2014/main" id="{BD25CFCC-7E22-EA4C-B93E-81057BBBE2BC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8" name="Rak 87">
                <a:extLst>
                  <a:ext uri="{FF2B5EF4-FFF2-40B4-BE49-F238E27FC236}">
                    <a16:creationId xmlns:a16="http://schemas.microsoft.com/office/drawing/2014/main" id="{BCF422DE-99B4-A449-93B7-8CDC536E1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upp 88">
                <a:extLst>
                  <a:ext uri="{FF2B5EF4-FFF2-40B4-BE49-F238E27FC236}">
                    <a16:creationId xmlns:a16="http://schemas.microsoft.com/office/drawing/2014/main" id="{CDB4FDE7-1C82-964B-A05C-AD74439671B6}"/>
                  </a:ext>
                </a:extLst>
              </p:cNvPr>
              <p:cNvGrpSpPr/>
              <p:nvPr/>
            </p:nvGrpSpPr>
            <p:grpSpPr>
              <a:xfrm>
                <a:off x="3983382" y="2970041"/>
                <a:ext cx="591946" cy="671109"/>
                <a:chOff x="3549360" y="3164731"/>
                <a:chExt cx="680621" cy="771644"/>
              </a:xfrm>
            </p:grpSpPr>
            <p:sp>
              <p:nvSpPr>
                <p:cNvPr id="90" name="Freeform 125">
                  <a:extLst>
                    <a:ext uri="{FF2B5EF4-FFF2-40B4-BE49-F238E27FC236}">
                      <a16:creationId xmlns:a16="http://schemas.microsoft.com/office/drawing/2014/main" id="{4EF010D0-2E91-0642-A532-866324F0FE0C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Freeform 126">
                  <a:extLst>
                    <a:ext uri="{FF2B5EF4-FFF2-40B4-BE49-F238E27FC236}">
                      <a16:creationId xmlns:a16="http://schemas.microsoft.com/office/drawing/2014/main" id="{4BC5D780-CE4C-8B41-B60D-EF7FFF119FEA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Freeform 127">
                  <a:extLst>
                    <a:ext uri="{FF2B5EF4-FFF2-40B4-BE49-F238E27FC236}">
                      <a16:creationId xmlns:a16="http://schemas.microsoft.com/office/drawing/2014/main" id="{E27A9F30-8D98-434B-AAC3-9CA5F58B12E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16" name="textruta 115">
            <a:extLst>
              <a:ext uri="{FF2B5EF4-FFF2-40B4-BE49-F238E27FC236}">
                <a16:creationId xmlns:a16="http://schemas.microsoft.com/office/drawing/2014/main" id="{D5FAAD7E-5964-4E40-8DBE-786C97688B68}"/>
              </a:ext>
            </a:extLst>
          </p:cNvPr>
          <p:cNvSpPr txBox="1"/>
          <p:nvPr/>
        </p:nvSpPr>
        <p:spPr>
          <a:xfrm>
            <a:off x="4971515" y="2656294"/>
            <a:ext cx="4370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extensible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02" name="Grupp 201">
            <a:extLst>
              <a:ext uri="{FF2B5EF4-FFF2-40B4-BE49-F238E27FC236}">
                <a16:creationId xmlns:a16="http://schemas.microsoft.com/office/drawing/2014/main" id="{9677E232-B837-674C-8265-598FC91ACC04}"/>
              </a:ext>
            </a:extLst>
          </p:cNvPr>
          <p:cNvGrpSpPr/>
          <p:nvPr/>
        </p:nvGrpSpPr>
        <p:grpSpPr>
          <a:xfrm>
            <a:off x="2616061" y="2074854"/>
            <a:ext cx="2016522" cy="2329621"/>
            <a:chOff x="591659" y="2599014"/>
            <a:chExt cx="2016522" cy="2329621"/>
          </a:xfrm>
        </p:grpSpPr>
        <p:sp>
          <p:nvSpPr>
            <p:cNvPr id="203" name="Hexagon 42">
              <a:extLst>
                <a:ext uri="{FF2B5EF4-FFF2-40B4-BE49-F238E27FC236}">
                  <a16:creationId xmlns:a16="http://schemas.microsoft.com/office/drawing/2014/main" id="{59C4F5DC-F064-3642-892D-B90116AB1EE7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04" name="Grupp 203">
              <a:extLst>
                <a:ext uri="{FF2B5EF4-FFF2-40B4-BE49-F238E27FC236}">
                  <a16:creationId xmlns:a16="http://schemas.microsoft.com/office/drawing/2014/main" id="{EA32C447-2803-DC45-891B-086D68EF9124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205" name="Grupp 204">
                <a:extLst>
                  <a:ext uri="{FF2B5EF4-FFF2-40B4-BE49-F238E27FC236}">
                    <a16:creationId xmlns:a16="http://schemas.microsoft.com/office/drawing/2014/main" id="{2D6A9894-EA36-534E-A0B4-E3ECE99432D5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214" name="Frihandsfigur 213">
                  <a:extLst>
                    <a:ext uri="{FF2B5EF4-FFF2-40B4-BE49-F238E27FC236}">
                      <a16:creationId xmlns:a16="http://schemas.microsoft.com/office/drawing/2014/main" id="{5ADEC920-719D-0149-B9CA-66A67A89A985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5" name="Frihandsfigur 214">
                  <a:extLst>
                    <a:ext uri="{FF2B5EF4-FFF2-40B4-BE49-F238E27FC236}">
                      <a16:creationId xmlns:a16="http://schemas.microsoft.com/office/drawing/2014/main" id="{24C2CF15-D3ED-C04B-B5B9-93EB841668D5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6" name="Frihandsfigur 215">
                  <a:extLst>
                    <a:ext uri="{FF2B5EF4-FFF2-40B4-BE49-F238E27FC236}">
                      <a16:creationId xmlns:a16="http://schemas.microsoft.com/office/drawing/2014/main" id="{204C0342-A7B2-5E4A-A317-8173E1B3B343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206" name="Grupp 205">
                <a:extLst>
                  <a:ext uri="{FF2B5EF4-FFF2-40B4-BE49-F238E27FC236}">
                    <a16:creationId xmlns:a16="http://schemas.microsoft.com/office/drawing/2014/main" id="{266C60C9-6C9F-194B-AB24-14BE464D2FC2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211" name="Frihandsfigur 210">
                  <a:extLst>
                    <a:ext uri="{FF2B5EF4-FFF2-40B4-BE49-F238E27FC236}">
                      <a16:creationId xmlns:a16="http://schemas.microsoft.com/office/drawing/2014/main" id="{834F37A0-D84D-254A-B267-7620134AF955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2" name="Frihandsfigur 211">
                  <a:extLst>
                    <a:ext uri="{FF2B5EF4-FFF2-40B4-BE49-F238E27FC236}">
                      <a16:creationId xmlns:a16="http://schemas.microsoft.com/office/drawing/2014/main" id="{F81AB0F0-E648-4745-8B1C-1304F5A95D55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3" name="Frihandsfigur 212">
                  <a:extLst>
                    <a:ext uri="{FF2B5EF4-FFF2-40B4-BE49-F238E27FC236}">
                      <a16:creationId xmlns:a16="http://schemas.microsoft.com/office/drawing/2014/main" id="{9AF48A20-DFED-574E-98AD-9C9316546B27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207" name="Grupp 206">
                <a:extLst>
                  <a:ext uri="{FF2B5EF4-FFF2-40B4-BE49-F238E27FC236}">
                    <a16:creationId xmlns:a16="http://schemas.microsoft.com/office/drawing/2014/main" id="{294B1CE3-B7D3-D04B-B42D-184232160710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208" name="Frihandsfigur 207">
                  <a:extLst>
                    <a:ext uri="{FF2B5EF4-FFF2-40B4-BE49-F238E27FC236}">
                      <a16:creationId xmlns:a16="http://schemas.microsoft.com/office/drawing/2014/main" id="{263015D4-A85C-E648-9A16-F8CE417650C9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09" name="Frihandsfigur 208">
                  <a:extLst>
                    <a:ext uri="{FF2B5EF4-FFF2-40B4-BE49-F238E27FC236}">
                      <a16:creationId xmlns:a16="http://schemas.microsoft.com/office/drawing/2014/main" id="{EC263BD1-D536-1C40-97DA-B0D98380626E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0" name="Frihandsfigur 209">
                  <a:extLst>
                    <a:ext uri="{FF2B5EF4-FFF2-40B4-BE49-F238E27FC236}">
                      <a16:creationId xmlns:a16="http://schemas.microsoft.com/office/drawing/2014/main" id="{94640EB0-E778-514D-9C13-4E698EF20F8B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33704</TotalTime>
  <Words>16</Words>
  <Application>Microsoft Macintosh PowerPoint</Application>
  <PresentationFormat>Bredbild</PresentationFormat>
  <Paragraphs>10</Paragraphs>
  <Slides>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737</cp:revision>
  <dcterms:created xsi:type="dcterms:W3CDTF">2016-12-30T09:39:09Z</dcterms:created>
  <dcterms:modified xsi:type="dcterms:W3CDTF">2021-05-30T13:35:29Z</dcterms:modified>
</cp:coreProperties>
</file>