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6D1B-84BD-4799-A94C-C7D78106E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54C1B-E5B8-4019-A3D8-39B31D837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93CDD-5920-4D9B-8477-1E3D5CD0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03E0-9289-4D38-A4DC-0CE5A7A083E4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0FE29-2ADC-42C8-8D64-073BD824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F026F-4399-48ED-9744-01EFCC66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335A-1370-4907-8CA0-D55DC4094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53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4511-1EC6-4854-82E0-1CEFD0B9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70A13-C0D9-4BD7-9993-74FBED88B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5FFD2-13D2-46B4-8CC1-AF0F8224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03E0-9289-4D38-A4DC-0CE5A7A083E4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C927C-1D79-46DF-9379-825EBC90C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993B5-65BE-47DA-9936-04B1CDA2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335A-1370-4907-8CA0-D55DC4094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13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FB7DA-1539-4C5F-83DB-9802730CD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4DCA4-9189-456E-8122-62E56A4B3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72B10-019A-4937-BCF0-AF103F2E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03E0-9289-4D38-A4DC-0CE5A7A083E4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35707-6D3C-4C96-A985-23EE9FA8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4FC7B-D082-4FDB-A847-F6B4DB24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335A-1370-4907-8CA0-D55DC4094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90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3C0F-BD1C-4E67-8F65-8A15F87C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C8B5-DDA1-4B83-8DF2-7B45259D3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1CEF9-A4C6-4B97-8783-D339E641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03E0-9289-4D38-A4DC-0CE5A7A083E4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2AD15-BA69-4039-AE8D-9722C06B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D194B-6F1D-490B-9F8E-79E5CCC5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335A-1370-4907-8CA0-D55DC4094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97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E26F-7A69-4459-B002-401EED99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CCFA1-1857-4B8C-983F-79FDDA87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EBA53-F001-4EA0-BF25-CAEBE738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03E0-9289-4D38-A4DC-0CE5A7A083E4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5CBC7-7DBF-43E3-BF40-F7EBC781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5605F-8D3B-441C-A297-9766030D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335A-1370-4907-8CA0-D55DC4094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62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0898-0BF8-4712-AA6F-505F1B8F9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EF386-7694-428A-B847-571A894FA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E5714-2F4B-4779-B5BB-20C180A97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BED60-C90C-4C48-94FF-7BE15578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03E0-9289-4D38-A4DC-0CE5A7A083E4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349A2-1137-439B-B03B-7F74EFC3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B8011-2ACD-43E5-AF68-4D4E9831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335A-1370-4907-8CA0-D55DC4094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64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7CE2-965A-4D6B-9437-3CC96D4B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4D640-A37C-441B-A2B5-A62E48144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4A9F8-68C4-49E3-918A-C6C1DE746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904EFF-DBFF-4D00-BB80-AC767A491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BED22-05F3-4B13-8E6F-893536E0F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9011E-EF03-41F1-8F35-3C740CD9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03E0-9289-4D38-A4DC-0CE5A7A083E4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07AEC-7507-4DE2-83F5-5ACCA296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1B470-C4B5-46E6-95AB-D68D295E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335A-1370-4907-8CA0-D55DC4094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1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334E3-6E02-471E-9A81-287314F2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6BB70-FFB8-43D3-B997-8F949E0B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03E0-9289-4D38-A4DC-0CE5A7A083E4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A2C79-49E1-4E05-8FEB-2936BAF6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CE5FF-66B9-4879-ACF2-7B2886CF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335A-1370-4907-8CA0-D55DC4094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55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2713A-F4EC-42C7-878A-1095FFB9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03E0-9289-4D38-A4DC-0CE5A7A083E4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4BDCB-6F86-4F4D-9A75-EC893F26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9D2B4-9FC3-4C26-85BA-E2FB91FA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335A-1370-4907-8CA0-D55DC4094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79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C59E-A754-4234-A9E4-DC9263A6F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9FFCF-6AA5-4352-9008-0EFE65A2B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F617F-E878-4BE8-94BF-BE856F3AC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246E4-0A1F-4171-B175-65588924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03E0-9289-4D38-A4DC-0CE5A7A083E4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CB95E-3BF7-46E7-99DD-60594532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EC426-6C4E-46C0-BE3C-BA374DCA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335A-1370-4907-8CA0-D55DC4094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14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08B0-197A-42E4-8820-91DC7AE87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78CCE-2297-4327-9E83-4932F6094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46ED4-713B-4DEB-BE2F-B1D3E9A6E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E4D50-A235-46F4-9FAC-48AF60CE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03E0-9289-4D38-A4DC-0CE5A7A083E4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17894-4D06-419C-98A2-907196F6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B4FBB-9904-4ABB-B440-66D37D46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335A-1370-4907-8CA0-D55DC4094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42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002F23-C87E-448D-B9D6-E3669FAF6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2C96C-A042-4CBD-BAEC-756654088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84191-04EE-426D-A4D7-177BD59E4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003E0-9289-4D38-A4DC-0CE5A7A083E4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90977-E7EF-4D7B-A6D6-2EEE9E7A7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30339-5A38-49F2-A3D3-3AE8C0C2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1335A-1370-4907-8CA0-D55DC4094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72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44C18D5-6D9C-4FD8-891B-B2AF70AD6E99}"/>
              </a:ext>
            </a:extLst>
          </p:cNvPr>
          <p:cNvGrpSpPr/>
          <p:nvPr/>
        </p:nvGrpSpPr>
        <p:grpSpPr>
          <a:xfrm>
            <a:off x="633730" y="611822"/>
            <a:ext cx="10892790" cy="3902456"/>
            <a:chOff x="440690" y="103822"/>
            <a:chExt cx="10892790" cy="3902456"/>
          </a:xfrm>
          <a:solidFill>
            <a:schemeClr val="bg1"/>
          </a:solidFill>
          <a:effectLst>
            <a:glow rad="127000">
              <a:schemeClr val="accent1">
                <a:alpha val="0"/>
              </a:schemeClr>
            </a:glow>
          </a:effectLst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744C8C6-A7BD-4726-9202-5E2F0C36A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690" y="103822"/>
              <a:ext cx="3119374" cy="3899218"/>
            </a:xfrm>
            <a:prstGeom prst="rect">
              <a:avLst/>
            </a:prstGeom>
            <a:grpFill/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615020-C1A7-400F-9114-C2B9F824B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6104" y="103822"/>
              <a:ext cx="3897376" cy="3897376"/>
            </a:xfrm>
            <a:prstGeom prst="rect">
              <a:avLst/>
            </a:prstGeom>
            <a:grpFill/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3E4C7B3-1668-445B-B746-27B362658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0064" y="108902"/>
              <a:ext cx="3897376" cy="3897376"/>
            </a:xfrm>
            <a:prstGeom prst="rect">
              <a:avLst/>
            </a:prstGeom>
            <a:grpFill/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55C591E-4B62-49A6-8320-86AB57053E48}"/>
              </a:ext>
            </a:extLst>
          </p:cNvPr>
          <p:cNvSpPr txBox="1"/>
          <p:nvPr/>
        </p:nvSpPr>
        <p:spPr>
          <a:xfrm>
            <a:off x="633730" y="4907280"/>
            <a:ext cx="11304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Toronto: Analysis of Culture &amp; Community Centers</a:t>
            </a:r>
            <a:endParaRPr lang="en-IN" sz="2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71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55C591E-4B62-49A6-8320-86AB57053E48}"/>
              </a:ext>
            </a:extLst>
          </p:cNvPr>
          <p:cNvSpPr txBox="1"/>
          <p:nvPr/>
        </p:nvSpPr>
        <p:spPr>
          <a:xfrm>
            <a:off x="497840" y="1117600"/>
            <a:ext cx="1132840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The city of Toronto is the provincial capital of Ontario and the most populous center of Canada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Toronto is a prominent center for music, theatre, motion picture production and television production, and is home to the headquarters of Canada's major national broadcast networks and media outlets. 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Its varied cultural institutions which include numerous museums and galleries, festivals and public events, entertainment districts, national historic sites, and sports activities, attracting over 25 million tourists each year.</a:t>
            </a:r>
          </a:p>
          <a:p>
            <a:endParaRPr lang="en-US" sz="1600" b="1" dirty="0">
              <a:cs typeface="Arial" panose="020B0604020202020204" pitchFamily="34" charset="0"/>
            </a:endParaRPr>
          </a:p>
          <a:p>
            <a:r>
              <a:rPr lang="en-US" sz="1600" b="1" dirty="0">
                <a:cs typeface="Arial" panose="020B0604020202020204" pitchFamily="34" charset="0"/>
              </a:rPr>
              <a:t>GOAL:</a:t>
            </a:r>
          </a:p>
          <a:p>
            <a:endParaRPr lang="en-US" sz="1600" b="1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The ultimate goal of this exercise will be to ascertain the density ,variety and geographical location of cultural and community centers that the city of Toronto has to offer. 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Specifically , we would like to know: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cs typeface="Arial" panose="020B0604020202020204" pitchFamily="34" charset="0"/>
              </a:rPr>
              <a:t>The aim for this particular exercise in data analysis is to segment different culture and community centers</a:t>
            </a:r>
          </a:p>
          <a:p>
            <a:pPr marL="342900" indent="-342900">
              <a:buAutoNum type="arabicPeriod"/>
            </a:pPr>
            <a:r>
              <a:rPr lang="en-US" dirty="0">
                <a:cs typeface="Arial" panose="020B0604020202020204" pitchFamily="34" charset="0"/>
              </a:rPr>
              <a:t>We would also like to have the knowledge which particular areas in Toronto have higher concentration of community centers and which require future rebuilding</a:t>
            </a:r>
          </a:p>
          <a:p>
            <a:pPr marL="342900" indent="-342900">
              <a:buAutoNum type="arabicPeriod"/>
            </a:pPr>
            <a:r>
              <a:rPr lang="en-US" dirty="0">
                <a:cs typeface="Arial" panose="020B0604020202020204" pitchFamily="34" charset="0"/>
              </a:rPr>
              <a:t>Community centers should be categorized based on their specific use e.g. library, performance center etc.</a:t>
            </a:r>
          </a:p>
          <a:p>
            <a:pPr marL="342900" indent="-342900">
              <a:buAutoNum type="arabicPeriod"/>
            </a:pPr>
            <a:r>
              <a:rPr lang="en-US" dirty="0">
                <a:cs typeface="Arial" panose="020B0604020202020204" pitchFamily="34" charset="0"/>
              </a:rPr>
              <a:t>Community centers should be categorized based on ownership details as well.</a:t>
            </a:r>
            <a:endParaRPr lang="en-IN" dirty="0">
              <a:cs typeface="Arial" panose="020B0604020202020204" pitchFamily="34" charset="0"/>
            </a:endParaRPr>
          </a:p>
          <a:p>
            <a:endParaRPr lang="en-IN" sz="1600" b="1" dirty="0">
              <a:cs typeface="Arial" panose="020B0604020202020204" pitchFamily="34" charset="0"/>
            </a:endParaRPr>
          </a:p>
          <a:p>
            <a:endParaRPr lang="en-IN" sz="1600" b="1" dirty="0"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BADA5-0ED4-45B7-8507-1E990EC25A41}"/>
              </a:ext>
            </a:extLst>
          </p:cNvPr>
          <p:cNvSpPr txBox="1"/>
          <p:nvPr/>
        </p:nvSpPr>
        <p:spPr>
          <a:xfrm>
            <a:off x="443865" y="213360"/>
            <a:ext cx="11304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Toronto: Analysis of Culture &amp; Community Centers</a:t>
            </a:r>
            <a:endParaRPr lang="en-IN" sz="2800" b="1" dirty="0">
              <a:latin typeface="Arial Black" panose="020B0A040201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402CB1-38F6-4FDA-B217-C4ED02C1F16C}"/>
              </a:ext>
            </a:extLst>
          </p:cNvPr>
          <p:cNvSpPr/>
          <p:nvPr/>
        </p:nvSpPr>
        <p:spPr>
          <a:xfrm>
            <a:off x="183827" y="838180"/>
            <a:ext cx="11364607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59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55C591E-4B62-49A6-8320-86AB57053E48}"/>
              </a:ext>
            </a:extLst>
          </p:cNvPr>
          <p:cNvSpPr txBox="1"/>
          <p:nvPr/>
        </p:nvSpPr>
        <p:spPr>
          <a:xfrm>
            <a:off x="497840" y="1117600"/>
            <a:ext cx="11328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STAKEHOLDERS/ INTENDED AUDIENCE:</a:t>
            </a:r>
          </a:p>
          <a:p>
            <a:endParaRPr lang="en-US" sz="1600" b="1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This exercise is aimed /sponsored by the city council of Toronto. However the information here in will serve handy for the below groups/individuals as well: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Press: for the purposes of marketing/  information dissemination to general public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City building contractors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Current and potential future investors and patrons of the 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Various charities/community outreach programs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Event planners/ organizers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>
                <a:cs typeface="Arial" panose="020B0604020202020204" pitchFamily="34" charset="0"/>
              </a:rPr>
              <a:t>Last but  not the least</a:t>
            </a:r>
            <a:r>
              <a:rPr lang="en-US" dirty="0">
                <a:cs typeface="Arial" panose="020B0604020202020204" pitchFamily="34" charset="0"/>
              </a:rPr>
              <a:t>, </a:t>
            </a:r>
            <a:r>
              <a:rPr lang="en-US" u="sng" dirty="0">
                <a:cs typeface="Arial" panose="020B0604020202020204" pitchFamily="34" charset="0"/>
              </a:rPr>
              <a:t>general public</a:t>
            </a:r>
            <a:endParaRPr lang="en-IN" u="sng" dirty="0">
              <a:cs typeface="Arial" panose="020B0604020202020204" pitchFamily="34" charset="0"/>
            </a:endParaRPr>
          </a:p>
          <a:p>
            <a:endParaRPr lang="en-IN" sz="1600" b="1" dirty="0"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BADA5-0ED4-45B7-8507-1E990EC25A41}"/>
              </a:ext>
            </a:extLst>
          </p:cNvPr>
          <p:cNvSpPr txBox="1"/>
          <p:nvPr/>
        </p:nvSpPr>
        <p:spPr>
          <a:xfrm>
            <a:off x="443865" y="213360"/>
            <a:ext cx="11304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Toronto: Analysis of Culture &amp; Community Centers</a:t>
            </a:r>
            <a:endParaRPr lang="en-IN" sz="2800" b="1" dirty="0">
              <a:latin typeface="Arial Black" panose="020B0A040201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402CB1-38F6-4FDA-B217-C4ED02C1F16C}"/>
              </a:ext>
            </a:extLst>
          </p:cNvPr>
          <p:cNvSpPr/>
          <p:nvPr/>
        </p:nvSpPr>
        <p:spPr>
          <a:xfrm>
            <a:off x="183827" y="838180"/>
            <a:ext cx="11364607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71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55C591E-4B62-49A6-8320-86AB57053E48}"/>
              </a:ext>
            </a:extLst>
          </p:cNvPr>
          <p:cNvSpPr txBox="1"/>
          <p:nvPr/>
        </p:nvSpPr>
        <p:spPr>
          <a:xfrm>
            <a:off x="497840" y="1117600"/>
            <a:ext cx="11328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cs typeface="Arial" panose="020B0604020202020204" pitchFamily="34" charset="0"/>
              </a:rPr>
              <a:t>DATA SET:</a:t>
            </a:r>
          </a:p>
          <a:p>
            <a:endParaRPr lang="en-US" sz="1600" b="1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This exercise is aimed /sponsored by the city council of Toronto. However the information here in will serve handy for the below groups/individuals as well: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Press: for the purposes of marketing/  information dissemination to general public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City building contractors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Current and potential future investors and patrons of the 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Various charities/community outreach programs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Event planners/ organizers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>
                <a:cs typeface="Arial" panose="020B0604020202020204" pitchFamily="34" charset="0"/>
              </a:rPr>
              <a:t>Last but  not the least</a:t>
            </a:r>
            <a:r>
              <a:rPr lang="en-US" dirty="0">
                <a:cs typeface="Arial" panose="020B0604020202020204" pitchFamily="34" charset="0"/>
              </a:rPr>
              <a:t>, </a:t>
            </a:r>
            <a:r>
              <a:rPr lang="en-US" u="sng" dirty="0">
                <a:cs typeface="Arial" panose="020B0604020202020204" pitchFamily="34" charset="0"/>
              </a:rPr>
              <a:t>general public</a:t>
            </a:r>
            <a:endParaRPr lang="en-IN" u="sng" dirty="0">
              <a:cs typeface="Arial" panose="020B0604020202020204" pitchFamily="34" charset="0"/>
            </a:endParaRPr>
          </a:p>
          <a:p>
            <a:endParaRPr lang="en-IN" sz="1600" b="1" dirty="0"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BADA5-0ED4-45B7-8507-1E990EC25A41}"/>
              </a:ext>
            </a:extLst>
          </p:cNvPr>
          <p:cNvSpPr txBox="1"/>
          <p:nvPr/>
        </p:nvSpPr>
        <p:spPr>
          <a:xfrm>
            <a:off x="443865" y="213360"/>
            <a:ext cx="11304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Toronto: Analysis of Culture &amp; Community Centers</a:t>
            </a:r>
            <a:endParaRPr lang="en-IN" sz="2800" b="1" dirty="0">
              <a:latin typeface="Arial Black" panose="020B0A040201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402CB1-38F6-4FDA-B217-C4ED02C1F16C}"/>
              </a:ext>
            </a:extLst>
          </p:cNvPr>
          <p:cNvSpPr/>
          <p:nvPr/>
        </p:nvSpPr>
        <p:spPr>
          <a:xfrm>
            <a:off x="183827" y="838180"/>
            <a:ext cx="11364607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571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213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25</cp:revision>
  <dcterms:created xsi:type="dcterms:W3CDTF">2019-02-22T19:02:52Z</dcterms:created>
  <dcterms:modified xsi:type="dcterms:W3CDTF">2019-02-22T20:04:39Z</dcterms:modified>
</cp:coreProperties>
</file>