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6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5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3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10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1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4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8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2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ebraskacode.com/sessions/asp-mvcweb-api-model-validation-with-fluentvalid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Skinner/FluentValidation/wiki/i.-Io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894" y="996147"/>
            <a:ext cx="8825658" cy="2230529"/>
          </a:xfrm>
        </p:spPr>
        <p:txBody>
          <a:bodyPr>
            <a:normAutofit/>
          </a:bodyPr>
          <a:lstStyle/>
          <a:p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Model Validations with </a:t>
            </a:r>
            <a:r>
              <a:rPr lang="en-US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FluentValidations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 </a:t>
            </a:r>
            <a:endParaRPr lang="en-US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99034"/>
            <a:ext cx="8825658" cy="1539766"/>
          </a:xfrm>
        </p:spPr>
        <p:txBody>
          <a:bodyPr>
            <a:noAutofit/>
          </a:bodyPr>
          <a:lstStyle/>
          <a:p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7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– With </a:t>
            </a:r>
            <a:r>
              <a:rPr lang="en-US" dirty="0" err="1" smtClean="0"/>
              <a:t>FluentValidations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https://github.com/JeremySkinner/FluentValidation/wiki/i.-</a:t>
            </a:r>
            <a:r>
              <a:rPr lang="en-US" dirty="0" smtClean="0">
                <a:hlinkClick r:id="rId2"/>
              </a:rPr>
              <a:t>IoC</a:t>
            </a:r>
            <a:endParaRPr lang="en-US" dirty="0" smtClean="0"/>
          </a:p>
          <a:p>
            <a:r>
              <a:rPr lang="en-US" b="1" dirty="0" smtClean="0"/>
              <a:t>Why?</a:t>
            </a:r>
          </a:p>
          <a:p>
            <a:pPr lvl="1"/>
            <a:r>
              <a:rPr lang="en-US" dirty="0" smtClean="0"/>
              <a:t>Access to other classes</a:t>
            </a:r>
          </a:p>
          <a:p>
            <a:r>
              <a:rPr lang="en-US" b="1" dirty="0" smtClean="0"/>
              <a:t>Issues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Not a ton of great examples</a:t>
            </a:r>
          </a:p>
          <a:p>
            <a:pPr lvl="1"/>
            <a:r>
              <a:rPr lang="en-US" dirty="0" smtClean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063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26639"/>
          </a:xfrm>
        </p:spPr>
        <p:txBody>
          <a:bodyPr anchor="t"/>
          <a:lstStyle/>
          <a:p>
            <a:pPr algn="just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THANKS FOR COMING!!!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54955" y="3552497"/>
            <a:ext cx="8825658" cy="208630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90000"/>
                    </a:schemeClr>
                  </a:outerShdw>
                </a:effectLst>
              </a:rPr>
              <a:t>Adam Costenbader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90000"/>
                    </a:schemeClr>
                  </a:outerShdw>
                </a:effectLst>
              </a:rPr>
              <a:t>@tby16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90000"/>
                    </a:schemeClr>
                  </a:outerShdw>
                </a:effectLst>
              </a:rPr>
              <a:t>amcostenbader@gmail.com</a:t>
            </a:r>
            <a:endParaRPr 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9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6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Costenbader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@tby16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amcostenbader@gmail.com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http://blog.costrcode.com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478" y="1994473"/>
            <a:ext cx="5676770" cy="2283824"/>
          </a:xfrm>
        </p:spPr>
        <p:txBody>
          <a:bodyPr/>
          <a:lstStyle/>
          <a:p>
            <a:r>
              <a:rPr lang="en-US" dirty="0"/>
              <a:t>How do you normally validate your data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310718" y="2199423"/>
            <a:ext cx="3757545" cy="2283824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indent="0" algn="ctr">
              <a:buNone/>
            </a:pPr>
            <a:r>
              <a:rPr lang="en-US" sz="250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r>
              <a:rPr lang="en-US" sz="25000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endParaRPr lang="en-US" sz="25000" dirty="0"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50003"/>
          </a:xfrm>
        </p:spPr>
        <p:txBody>
          <a:bodyPr numCol="2">
            <a:noAutofit/>
          </a:bodyPr>
          <a:lstStyle/>
          <a:p>
            <a:r>
              <a:rPr lang="en-US" sz="2000" b="1" dirty="0" smtClean="0"/>
              <a:t>Pros</a:t>
            </a:r>
          </a:p>
          <a:p>
            <a:pPr lvl="1"/>
            <a:r>
              <a:rPr lang="en-US" sz="2000" dirty="0" smtClean="0"/>
              <a:t>Simple to read</a:t>
            </a:r>
          </a:p>
          <a:p>
            <a:pPr lvl="1"/>
            <a:r>
              <a:rPr lang="en-US" sz="2000" dirty="0" smtClean="0"/>
              <a:t>Quick to add validations</a:t>
            </a:r>
          </a:p>
          <a:p>
            <a:pPr lvl="1"/>
            <a:r>
              <a:rPr lang="en-US" sz="2000" dirty="0" smtClean="0"/>
              <a:t>Out of the box validations</a:t>
            </a:r>
          </a:p>
          <a:p>
            <a:pPr lvl="2"/>
            <a:r>
              <a:rPr lang="en-US" sz="2000" dirty="0" smtClean="0"/>
              <a:t>Simple to complex</a:t>
            </a:r>
          </a:p>
          <a:p>
            <a:pPr lvl="1"/>
            <a:r>
              <a:rPr lang="en-US" sz="2000" dirty="0" smtClean="0"/>
              <a:t>Linked to </a:t>
            </a:r>
            <a:r>
              <a:rPr lang="en-US" sz="2000" dirty="0" err="1" smtClean="0"/>
              <a:t>ModelState</a:t>
            </a:r>
            <a:r>
              <a:rPr lang="en-US" sz="2000" dirty="0" smtClean="0"/>
              <a:t> checks</a:t>
            </a:r>
          </a:p>
          <a:p>
            <a:pPr lvl="1"/>
            <a:r>
              <a:rPr lang="en-US" sz="2000" dirty="0" smtClean="0"/>
              <a:t>Works with Entity Framework</a:t>
            </a:r>
          </a:p>
          <a:p>
            <a:pPr lvl="1"/>
            <a:r>
              <a:rPr lang="en-US" sz="2000" dirty="0" smtClean="0"/>
              <a:t>Custom Annotations can be created</a:t>
            </a:r>
          </a:p>
          <a:p>
            <a:r>
              <a:rPr lang="en-US" sz="2000" b="1" dirty="0" smtClean="0"/>
              <a:t>Cons</a:t>
            </a:r>
          </a:p>
          <a:p>
            <a:pPr lvl="1"/>
            <a:r>
              <a:rPr lang="en-US" sz="2000" dirty="0" smtClean="0"/>
              <a:t>Single responsibility can be questioned</a:t>
            </a:r>
          </a:p>
          <a:p>
            <a:pPr lvl="1"/>
            <a:r>
              <a:rPr lang="en-US" sz="2000" dirty="0" smtClean="0"/>
              <a:t>Complex validations have to be separated (often into the service layer)</a:t>
            </a:r>
          </a:p>
        </p:txBody>
      </p:sp>
    </p:spTree>
    <p:extLst>
      <p:ext uri="{BB962C8B-B14F-4D97-AF65-F5344CB8AC3E}">
        <p14:creationId xmlns:p14="http://schemas.microsoft.com/office/powerpoint/2010/main" val="31404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 </a:t>
            </a:r>
            <a:r>
              <a:rPr lang="en-US" dirty="0" err="1" smtClean="0"/>
              <a:t>FluentValidations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https://github.com/JeremySkinner/FluentValidation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0593"/>
            <a:ext cx="8825659" cy="4167352"/>
          </a:xfrm>
        </p:spPr>
        <p:txBody>
          <a:bodyPr numCol="2">
            <a:noAutofit/>
          </a:bodyPr>
          <a:lstStyle/>
          <a:p>
            <a:r>
              <a:rPr lang="en-US" sz="2000" b="1" dirty="0" smtClean="0"/>
              <a:t>Pros</a:t>
            </a:r>
          </a:p>
          <a:p>
            <a:pPr lvl="1"/>
            <a:r>
              <a:rPr lang="en-US" sz="2000" dirty="0" smtClean="0"/>
              <a:t>Easy to install with </a:t>
            </a:r>
            <a:r>
              <a:rPr lang="en-US" sz="2000" dirty="0" err="1" smtClean="0"/>
              <a:t>Nuget</a:t>
            </a:r>
            <a:endParaRPr lang="en-US" sz="2000" dirty="0" smtClean="0"/>
          </a:p>
          <a:p>
            <a:pPr lvl="1"/>
            <a:r>
              <a:rPr lang="en-US" sz="2000" dirty="0" smtClean="0"/>
              <a:t>Sentence like structure</a:t>
            </a:r>
          </a:p>
          <a:p>
            <a:pPr lvl="1"/>
            <a:r>
              <a:rPr lang="en-US" sz="2000" dirty="0" smtClean="0"/>
              <a:t>Chaining of validations</a:t>
            </a:r>
          </a:p>
          <a:p>
            <a:pPr lvl="1"/>
            <a:r>
              <a:rPr lang="en-US" sz="2000" dirty="0" smtClean="0"/>
              <a:t>Easy testability</a:t>
            </a:r>
          </a:p>
          <a:p>
            <a:pPr lvl="1"/>
            <a:r>
              <a:rPr lang="en-US" sz="2000" dirty="0" smtClean="0"/>
              <a:t>Taps into </a:t>
            </a:r>
            <a:r>
              <a:rPr lang="en-US" sz="2000" dirty="0" err="1" smtClean="0"/>
              <a:t>ModelState</a:t>
            </a:r>
            <a:r>
              <a:rPr lang="en-US" sz="2000" dirty="0" smtClean="0"/>
              <a:t> checks</a:t>
            </a:r>
          </a:p>
          <a:p>
            <a:pPr lvl="2"/>
            <a:r>
              <a:rPr lang="en-US" sz="1800" dirty="0" smtClean="0"/>
              <a:t>Validate before you hit your controller!!!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 smtClean="0"/>
          </a:p>
          <a:p>
            <a:r>
              <a:rPr lang="en-US" sz="2200" b="1" dirty="0" smtClean="0"/>
              <a:t>Cons</a:t>
            </a:r>
          </a:p>
          <a:p>
            <a:pPr lvl="1"/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Plugin</a:t>
            </a:r>
          </a:p>
          <a:p>
            <a:pPr lvl="1"/>
            <a:r>
              <a:rPr lang="en-US" sz="2000" dirty="0" smtClean="0"/>
              <a:t>Models no longer the one stop shop for understanding data structure</a:t>
            </a:r>
          </a:p>
          <a:p>
            <a:pPr lvl="1"/>
            <a:r>
              <a:rPr lang="en-US" sz="2000" dirty="0" smtClean="0"/>
              <a:t>Code First cannot use them creating/update the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8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takes to use </a:t>
            </a:r>
            <a:r>
              <a:rPr lang="en-US" dirty="0" err="1" smtClean="0"/>
              <a:t>FluentValidations</a:t>
            </a:r>
            <a:r>
              <a:rPr lang="en-US" dirty="0" smtClean="0"/>
              <a:t> in your MVC/</a:t>
            </a:r>
            <a:r>
              <a:rPr lang="en-US" dirty="0" err="1" smtClean="0"/>
              <a:t>WebAPI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Nuget</a:t>
            </a:r>
            <a:r>
              <a:rPr lang="en-US" dirty="0" smtClean="0"/>
              <a:t> to install into your application</a:t>
            </a:r>
          </a:p>
          <a:p>
            <a:r>
              <a:rPr lang="en-US" dirty="0" smtClean="0"/>
              <a:t>Wire up the configuration</a:t>
            </a:r>
          </a:p>
          <a:p>
            <a:pPr lvl="1"/>
            <a:r>
              <a:rPr lang="en-US" dirty="0" err="1" smtClean="0"/>
              <a:t>WebApiConfig</a:t>
            </a:r>
            <a:r>
              <a:rPr lang="en-US" dirty="0" smtClean="0"/>
              <a:t> or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r>
              <a:rPr lang="en-US" dirty="0" smtClean="0"/>
              <a:t>Create the validator</a:t>
            </a:r>
          </a:p>
          <a:p>
            <a:pPr lvl="1"/>
            <a:r>
              <a:rPr lang="en-US" dirty="0" smtClean="0"/>
              <a:t>Inherit from </a:t>
            </a:r>
            <a:r>
              <a:rPr lang="en-US" dirty="0" err="1" smtClean="0"/>
              <a:t>AbstractValidator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Attribute the model or instantiate the validator in your flow</a:t>
            </a:r>
          </a:p>
          <a:p>
            <a:r>
              <a:rPr lang="en-US" dirty="0" smtClean="0"/>
              <a:t>Watch the magic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FluentValidations</a:t>
            </a:r>
            <a:r>
              <a:rPr lang="en-US" dirty="0" smtClean="0"/>
              <a:t>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UserValidator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- Testability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44" y="51610"/>
            <a:ext cx="6431112" cy="44246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26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DataAnnotations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Transform the simple </a:t>
            </a:r>
            <a:r>
              <a:rPr lang="en-US" dirty="0" err="1" smtClean="0"/>
              <a:t>FluentValidations</a:t>
            </a:r>
            <a:r>
              <a:rPr lang="en-US" dirty="0" smtClean="0"/>
              <a:t> to </a:t>
            </a:r>
            <a:r>
              <a:rPr lang="en-US" dirty="0" err="1" smtClean="0"/>
              <a:t>DataAnnotations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218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Model Validations with FluentValidations </vt:lpstr>
      <vt:lpstr>Who am I?</vt:lpstr>
      <vt:lpstr>How do you normally validate your data?</vt:lpstr>
      <vt:lpstr>DataAnnotations</vt:lpstr>
      <vt:lpstr>Meet FluentValidations https://github.com/JeremySkinner/FluentValidation</vt:lpstr>
      <vt:lpstr>What it takes to use FluentValidations in your MVC/WebAPI Application</vt:lpstr>
      <vt:lpstr>FluentValidations - Demo</vt:lpstr>
      <vt:lpstr>Best of Both Worlds</vt:lpstr>
      <vt:lpstr>DataAnnotations Review</vt:lpstr>
      <vt:lpstr>IoC – With FluentValidations</vt:lpstr>
      <vt:lpstr>THANKS FOR COMING!!!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MVC/Web API Model Validation with FluentValidations</dc:title>
  <dc:creator>Adam Costenbader</dc:creator>
  <cp:lastModifiedBy>Adam Costenbader</cp:lastModifiedBy>
  <cp:revision>15</cp:revision>
  <dcterms:created xsi:type="dcterms:W3CDTF">2016-05-20T04:01:53Z</dcterms:created>
  <dcterms:modified xsi:type="dcterms:W3CDTF">2016-05-20T05:36:46Z</dcterms:modified>
</cp:coreProperties>
</file>