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14082" y="1219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Customer Support for the Textile Industry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WhatsApp Price Quotation System</a:t>
            </a:r>
          </a:p>
        </p:txBody>
      </p:sp>
    </p:spTree>
    <p:extLst>
      <p:ext uri="{BB962C8B-B14F-4D97-AF65-F5344CB8AC3E}">
        <p14:creationId xmlns:p14="http://schemas.microsoft.com/office/powerpoint/2010/main" val="120490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Real-World Scenario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Customers frequently request price info based on material, color, quality</a:t>
            </a:r>
          </a:p>
          <a:p>
            <a:r>
              <a:t>Manual replies are slow, inconsistent, and depend on receptionist availability</a:t>
            </a:r>
          </a:p>
          <a:p>
            <a:r>
              <a:t>Time-limited service (9 a.m. – 6 p.m.) creates response gaps</a:t>
            </a:r>
          </a:p>
          <a:p>
            <a:r>
              <a:t>Language barriers complicate communication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43EB3-ED44-261B-F783-73A24C1C8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D166-53D8-506A-54EE-144BEDE95F85}"/>
              </a:ext>
            </a:extLst>
          </p:cNvPr>
          <p:cNvSpPr txBox="1">
            <a:spLocks/>
          </p:cNvSpPr>
          <p:nvPr/>
        </p:nvSpPr>
        <p:spPr>
          <a:xfrm>
            <a:off x="614082" y="1219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AI-Powered Customer Support for the Textile Industry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3EC607-512A-5C95-4BC6-1D319F233794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Automated WhatsApp Price Quotation System using Python and AI Agents</a:t>
            </a:r>
          </a:p>
        </p:txBody>
      </p:sp>
    </p:spTree>
    <p:extLst>
      <p:ext uri="{BB962C8B-B14F-4D97-AF65-F5344CB8AC3E}">
        <p14:creationId xmlns:p14="http://schemas.microsoft.com/office/powerpoint/2010/main" val="202762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Why Implement an AI-Powered Support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 24/7 customer response via WhatsApp</a:t>
            </a:r>
          </a:p>
          <a:p>
            <a:r>
              <a:t>Ensure consistent and accurate answers regardless of staff availability</a:t>
            </a:r>
          </a:p>
          <a:p>
            <a:r>
              <a:t>Automatically understand and process queries in multiple languages</a:t>
            </a:r>
          </a:p>
          <a:p>
            <a:r>
              <a:t>Improve customer satisfaction and reduce manual workload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6D83-2373-12E1-0D42-463C7FA2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930E0-2548-1F71-0749-34148343A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55" y="3187896"/>
            <a:ext cx="8761690" cy="14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6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is used for efficient, fast development</a:t>
            </a:r>
          </a:p>
          <a:p>
            <a:r>
              <a:rPr lang="en-IN" dirty="0"/>
              <a:t>GROK </a:t>
            </a:r>
            <a:r>
              <a:rPr dirty="0"/>
              <a:t>AI API used for natural language understanding</a:t>
            </a:r>
          </a:p>
          <a:p>
            <a:r>
              <a:rPr dirty="0"/>
              <a:t>AI Agents handle tasks like translation, DB querying, and response generation</a:t>
            </a:r>
          </a:p>
          <a:p>
            <a:r>
              <a:rPr dirty="0"/>
              <a:t>WhatsApp integration to capture and reply to real-time customer queries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voice message support: convert voice to text using speech recognition</a:t>
            </a:r>
          </a:p>
          <a:p>
            <a:r>
              <a:t>Use same AI agent system to process and respond to audio queries</a:t>
            </a:r>
          </a:p>
          <a:p>
            <a:r>
              <a:t>Enable dynamic price updates via real-time databases</a:t>
            </a:r>
          </a:p>
          <a:p>
            <a:r>
              <a:t>Integrate with CRM for customer-specific pricing and history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198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Real-World Scenario and Limitations</vt:lpstr>
      <vt:lpstr>PowerPoint Presentation</vt:lpstr>
      <vt:lpstr>Why Implement an AI-Powered Support System?</vt:lpstr>
      <vt:lpstr>Data flow diagram</vt:lpstr>
      <vt:lpstr>Technical Details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Vishal Chauhan</cp:lastModifiedBy>
  <cp:revision>8</cp:revision>
  <dcterms:created xsi:type="dcterms:W3CDTF">2013-01-27T09:14:16Z</dcterms:created>
  <dcterms:modified xsi:type="dcterms:W3CDTF">2025-04-30T09:33:41Z</dcterms:modified>
  <cp:category/>
</cp:coreProperties>
</file>