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20"/>
  </p:notesMasterIdLst>
  <p:handoutMasterIdLst>
    <p:handoutMasterId r:id="rId21"/>
  </p:handoutMasterIdLst>
  <p:sldIdLst>
    <p:sldId id="299" r:id="rId6"/>
    <p:sldId id="256" r:id="rId7"/>
    <p:sldId id="257" r:id="rId8"/>
    <p:sldId id="286" r:id="rId9"/>
    <p:sldId id="289" r:id="rId10"/>
    <p:sldId id="297" r:id="rId11"/>
    <p:sldId id="290" r:id="rId12"/>
    <p:sldId id="291" r:id="rId13"/>
    <p:sldId id="292" r:id="rId14"/>
    <p:sldId id="295" r:id="rId15"/>
    <p:sldId id="294" r:id="rId16"/>
    <p:sldId id="298" r:id="rId17"/>
    <p:sldId id="301" r:id="rId18"/>
    <p:sldId id="29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646" autoAdjust="0"/>
  </p:normalViewPr>
  <p:slideViewPr>
    <p:cSldViewPr snapToGrid="0">
      <p:cViewPr>
        <p:scale>
          <a:sx n="100" d="100"/>
          <a:sy n="100" d="100"/>
        </p:scale>
        <p:origin x="936" y="270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5/1/2025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2480A-BEB1-E803-4207-887F692B2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243F50-D0EA-4151-AC57-B34FBAC978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F6317-E688-CC4B-2EF5-39FED7051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4452E-F9B6-B752-A6E7-09A57BD82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9959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868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4844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857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064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79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219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9162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875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1517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581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4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1089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25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5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08822" cy="6858002"/>
            <a:chOff x="0" y="0"/>
            <a:chExt cx="12208822" cy="68580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10643508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7A1CF7-9B3B-E43E-830E-DAB65B60824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166088" y="2652713"/>
            <a:ext cx="5394959" cy="343693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14">
            <a:extLst>
              <a:ext uri="{FF2B5EF4-FFF2-40B4-BE49-F238E27FC236}">
                <a16:creationId xmlns:a16="http://schemas.microsoft.com/office/drawing/2014/main" id="{D976D8D6-3BDC-1908-3425-FEE3EEF51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7920" y="1447800"/>
            <a:ext cx="4214010" cy="421401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0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1" r:id="rId4"/>
    <p:sldLayoutId id="2147483659" r:id="rId5"/>
    <p:sldLayoutId id="2147483668" r:id="rId6"/>
    <p:sldLayoutId id="2147483669" r:id="rId7"/>
    <p:sldLayoutId id="2147483675" r:id="rId8"/>
    <p:sldLayoutId id="2147483677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6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jpeg"/><Relationship Id="rId4" Type="http://schemas.openxmlformats.org/officeDocument/2006/relationships/hyperlink" Target="https://codewith.mu/en/tutorials/1.0/python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rotecmarine.com.au/fencing-installation-of-a-gate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pxhere.com/en/photo/84724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IN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Technical Overview for </a:t>
            </a:r>
            <a:br>
              <a:rPr lang="en-IN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</a:br>
            <a:r>
              <a:rPr lang="en-IN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Interested Audiences</a:t>
            </a:r>
            <a:endParaRPr lang="en-US" sz="40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E6A573-54C9-4160-5DFC-4F040685F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E56844D-632A-25E7-FE47-8733EEE21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11515"/>
            <a:ext cx="12192000" cy="424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IN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Core Technologies Used</a:t>
            </a:r>
            <a:endParaRPr lang="en-US" sz="4000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07A7762F-E879-461D-DD4E-7AD7010E2991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34884" y="2034552"/>
            <a:ext cx="4002581" cy="3682667"/>
          </a:xfrm>
          <a:blipFill>
            <a:blip r:embed="rId5"/>
            <a:tile tx="0" ty="0" sx="100000" sy="100000" flip="none" algn="tl"/>
          </a:blipFill>
          <a:effectLst>
            <a:outerShdw blurRad="50800" dist="50800" dir="5400000" algn="ctr" rotWithShape="0">
              <a:schemeClr val="tx1"/>
            </a:outerShdw>
            <a:softEdge rad="0"/>
          </a:effec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Python: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Chosen for its readability, speed of development, and large ecosystem.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AI Agents (LLM-based):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Understand user messages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Translate languages if needed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Extract key data (material, 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color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quality)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Query pricing database</a:t>
            </a:r>
          </a:p>
          <a:p>
            <a:pPr marL="742950" lvl="1" indent="-28575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Format and send reply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WhatsApp Integration: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Using APIs like Twilio/</a:t>
            </a:r>
            <a:r>
              <a:rPr lang="en-IN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Gupshup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to send/receive messages</a:t>
            </a:r>
          </a:p>
          <a:p>
            <a:pPr marL="342900" lvl="0" indent="-3429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Structured Prompting:</a:t>
            </a:r>
            <a:r>
              <a:rPr lang="en-IN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To enhance agent understanding and ensure accurate query parsing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Benefits of Python &amp; AI Agents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2762A5-A8AE-3102-2D58-0F154E1CB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Rapid prototyping and flexible integration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Easy to scale and maintain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Leverage cutting-edge language models without deep AI knowledge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94E54-7BC5-8F0E-9AD1-DB538BD0C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0D412-AF56-BF5A-3184-6F3D547CD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Future Enhancements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EFF1B-C7F6-52A4-E7E2-EB7B5C31A3D0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Our roadmap includes the following upgrades to make the assistant even more intelligent and versatile: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Generic question and Price question: 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We will try to answer generic questions as well for customer satisfaction.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Voice-to-Text Integration: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Customers can send voice messages which will be transcribed and processed by the AI agent.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Voice-to-Voice Response: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AI can reply in audio format for easier communication.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Product Image Understanding: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AI can process product photos to understand customer intent.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CRM Integration: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Automatically log interactions and customer data to a CRM system.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Marketing Purpose: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Based on previous queries we can encourage customer to buy related products.</a:t>
            </a:r>
          </a:p>
        </p:txBody>
      </p:sp>
      <p:pic>
        <p:nvPicPr>
          <p:cNvPr id="25" name="Picture Placeholder 24" descr="A couple of people looking at a computer">
            <a:extLst>
              <a:ext uri="{FF2B5EF4-FFF2-40B4-BE49-F238E27FC236}">
                <a16:creationId xmlns:a16="http://schemas.microsoft.com/office/drawing/2014/main" id="{03D2C2D0-06EB-580B-8C8D-DC2F9220860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 l="16667" r="16667"/>
          <a:stretch/>
        </p:blipFill>
        <p:spPr>
          <a:xfrm>
            <a:off x="7317920" y="1447800"/>
            <a:ext cx="4214010" cy="4214010"/>
          </a:xfrm>
        </p:spPr>
      </p:pic>
    </p:spTree>
    <p:extLst>
      <p:ext uri="{BB962C8B-B14F-4D97-AF65-F5344CB8AC3E}">
        <p14:creationId xmlns:p14="http://schemas.microsoft.com/office/powerpoint/2010/main" val="853483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AI Receptionist for the Textile Industry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Limitations</a:t>
            </a:r>
          </a:p>
          <a:p>
            <a:r>
              <a:rPr lang="en-US" dirty="0"/>
              <a:t>Solutions</a:t>
            </a:r>
          </a:p>
          <a:p>
            <a:r>
              <a:rPr lang="en-US" dirty="0"/>
              <a:t>Benefit of AI Receptionist</a:t>
            </a:r>
          </a:p>
          <a:p>
            <a:r>
              <a:rPr lang="en-US" dirty="0"/>
              <a:t>How we work</a:t>
            </a:r>
          </a:p>
          <a:p>
            <a:r>
              <a:rPr lang="en-US" dirty="0"/>
              <a:t>Future vision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8DD4-4828-CE87-0C5C-42BE175E8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71600"/>
            <a:ext cx="5486400" cy="4114800"/>
          </a:xfrm>
        </p:spPr>
        <p:txBody>
          <a:bodyPr/>
          <a:lstStyle/>
          <a:p>
            <a:r>
              <a:rPr lang="en-IN" sz="6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Real World Scenario &amp; Limitations</a:t>
            </a:r>
            <a:endParaRPr lang="en-US" dirty="0"/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2DF3BBE2-7791-D470-0391-E5FDAE30F7B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20137" r="2013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IN" sz="40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Real World Scenario &amp; Limitations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Autofit/>
          </a:bodyPr>
          <a:lstStyle/>
          <a:p>
            <a:pPr marL="324000">
              <a:lnSpc>
                <a:spcPct val="107000"/>
              </a:lnSpc>
              <a:spcBef>
                <a:spcPts val="0"/>
              </a:spcBef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Limitations in the current system:</a:t>
            </a: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pPr marL="324000">
              <a:lnSpc>
                <a:spcPct val="107000"/>
              </a:lnSpc>
              <a:spcBef>
                <a:spcPts val="0"/>
              </a:spcBef>
            </a:pPr>
            <a:endParaRPr lang="en-IN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  <a:p>
            <a:pPr marL="324000">
              <a:lnSpc>
                <a:spcPct val="107000"/>
              </a:lnSpc>
              <a:spcBef>
                <a:spcPts val="0"/>
              </a:spcBef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For example, </a:t>
            </a:r>
            <a:r>
              <a:rPr lang="en-IN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IndiaMart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, Alibaba.</a:t>
            </a:r>
          </a:p>
          <a:p>
            <a:pPr marL="3240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Fixed Working Hours: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Support is only available between 9:00 AM to 7:00 PM.</a:t>
            </a:r>
          </a:p>
          <a:p>
            <a:pPr marL="3240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Staff Availability: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Receptionist may be busy, on leave, or unavailable during high query volumes.</a:t>
            </a:r>
          </a:p>
          <a:p>
            <a:pPr marL="3240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Language Barriers: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Customers from diverse regions may not speak the same language as the receptionist.</a:t>
            </a:r>
          </a:p>
          <a:p>
            <a:pPr marL="324000" lvl="0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Delayed Responses:</a:t>
            </a: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Human error or workload can lead to slow replies, impacting customer satisfaction.</a:t>
            </a:r>
          </a:p>
          <a:p>
            <a:pPr marL="324000">
              <a:lnSpc>
                <a:spcPct val="107000"/>
              </a:lnSpc>
              <a:spcBef>
                <a:spcPts val="0"/>
              </a:spcBef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These bottlenecks affect customer experience and potentially result in lost opportunities.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3"/>
            <a:ext cx="6245912" cy="3269447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Reason to Implement </a:t>
            </a:r>
            <a:br>
              <a:rPr lang="en-IN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</a:br>
            <a:r>
              <a:rPr lang="en-IN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AI-Based Receptionist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DF9E134-98AA-3ECE-E40A-180C85ACD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653371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55C0B-19FB-954B-532A-0A68CAC4E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902961" cy="3332832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24x7 Availability: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Always active, no holidays.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Multilingual Understanding: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Can interpret queries in multiple languages.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Fast Response Time: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Instant replies, even during high demand.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Consistent Accuracy: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No human error in understanding or replying.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Customer Engagement:</a:t>
            </a: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 Enhanced interaction quality with smart understanding of customer needs.</a:t>
            </a:r>
          </a:p>
        </p:txBody>
      </p:sp>
    </p:spTree>
    <p:extLst>
      <p:ext uri="{BB962C8B-B14F-4D97-AF65-F5344CB8AC3E}">
        <p14:creationId xmlns:p14="http://schemas.microsoft.com/office/powerpoint/2010/main" val="1265939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4CFB73D-B7C9-A177-04F3-E48E841A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082" y="1968829"/>
            <a:ext cx="9779183" cy="1706563"/>
          </a:xfrm>
        </p:spPr>
        <p:txBody>
          <a:bodyPr/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Are we limited for specific business?</a:t>
            </a:r>
            <a:endParaRPr lang="en-IN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Shrut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2102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EF58C-138C-55F4-DA77-4C3F06C81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10643508" cy="1371600"/>
          </a:xfrm>
        </p:spPr>
        <p:txBody>
          <a:bodyPr/>
          <a:lstStyle/>
          <a:p>
            <a:r>
              <a:rPr lang="en-US" dirty="0"/>
              <a:t>No, We’re versatile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DE7C-335B-FD23-E1E6-CDCB99B7878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166813" y="2652713"/>
            <a:ext cx="5394325" cy="3436937"/>
          </a:xfrm>
        </p:spPr>
        <p:txBody>
          <a:bodyPr>
            <a:normAutofit/>
          </a:bodyPr>
          <a:lstStyle/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Shruti" panose="020B0502040204020203" pitchFamily="34" charset="0"/>
              </a:rPr>
              <a:t>It’s not just limited to textile business. Our product support multiple business at minimum effort. </a:t>
            </a:r>
          </a:p>
        </p:txBody>
      </p:sp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E57751D1-D655-B1C0-2407-A8826F55102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/>
        </p:blipFill>
        <p:spPr>
          <a:xfrm>
            <a:off x="7099747" y="1193153"/>
            <a:ext cx="4711253" cy="4711253"/>
          </a:xfrm>
        </p:spPr>
      </p:pic>
    </p:spTree>
    <p:extLst>
      <p:ext uri="{BB962C8B-B14F-4D97-AF65-F5344CB8AC3E}">
        <p14:creationId xmlns:p14="http://schemas.microsoft.com/office/powerpoint/2010/main" val="36264958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41</TotalTime>
  <Words>443</Words>
  <Application>Microsoft Office PowerPoint</Application>
  <PresentationFormat>Widescreen</PresentationFormat>
  <Paragraphs>64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Arial</vt:lpstr>
      <vt:lpstr>Calibri</vt:lpstr>
      <vt:lpstr>Courier New</vt:lpstr>
      <vt:lpstr>Symbol</vt:lpstr>
      <vt:lpstr>Tenorite</vt:lpstr>
      <vt:lpstr>Custom</vt:lpstr>
      <vt:lpstr>Office Theme</vt:lpstr>
      <vt:lpstr>PowerPoint Presentation</vt:lpstr>
      <vt:lpstr>AI Receptionist for the Textile Industry</vt:lpstr>
      <vt:lpstr>Agenda</vt:lpstr>
      <vt:lpstr>Real World Scenario &amp; Limitations</vt:lpstr>
      <vt:lpstr>Real World Scenario &amp; Limitations</vt:lpstr>
      <vt:lpstr>Reason to Implement  AI-Based Receptionist</vt:lpstr>
      <vt:lpstr>Effective delivery techniques</vt:lpstr>
      <vt:lpstr>Are we limited for specific business?</vt:lpstr>
      <vt:lpstr>No, We’re versatile</vt:lpstr>
      <vt:lpstr>Technical Overview for  Interested Audiences</vt:lpstr>
      <vt:lpstr>Core Technologies Used</vt:lpstr>
      <vt:lpstr>Benefits of Python &amp; AI Agents</vt:lpstr>
      <vt:lpstr>Future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Chauhan</dc:creator>
  <cp:lastModifiedBy>Vishal Chauhan</cp:lastModifiedBy>
  <cp:revision>7</cp:revision>
  <dcterms:created xsi:type="dcterms:W3CDTF">2025-05-01T10:38:30Z</dcterms:created>
  <dcterms:modified xsi:type="dcterms:W3CDTF">2025-05-01T11:25:48Z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