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82" r:id="rId4"/>
    <p:sldId id="283" r:id="rId5"/>
    <p:sldId id="292" r:id="rId6"/>
    <p:sldId id="289" r:id="rId7"/>
    <p:sldId id="293" r:id="rId8"/>
    <p:sldId id="290" r:id="rId9"/>
    <p:sldId id="291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 varScale="1">
        <p:scale>
          <a:sx n="117" d="100"/>
          <a:sy n="117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favccxx/1609692" TargetMode="External"/><Relationship Id="rId2" Type="http://schemas.openxmlformats.org/officeDocument/2006/relationships/hyperlink" Target="https://www.jianshu.com/p/05168d7771f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aidu.com/s?ie=UTF-8&amp;wd=UserDetails%20%E4%B8%8E%20UserDetailServic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aidu.com/s?ie=UTF-8&amp;wd=UserDetails%20%E4%B8%8E%20UserDetailServic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baidu.com/s?ie=UTF-8&amp;wd=UserDetails%20%E4%B8%8E%20UserDetailServic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weixin.qq.com/cgi-bin/showdocument?action=dir_list&amp;t=resource/res_list&amp;verify=1&amp;id=open1419316505&amp;token=&amp;lang=zh_C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weixin.qq.com/cgi-bin/showdocument?action=dir_list&amp;t=resource/res_list&amp;verify=1&amp;id=open1419316505&amp;token=&amp;lang=zh_C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48074" y="38368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93027" y="268078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认证与授权</a:t>
            </a:r>
            <a:endParaRPr lang="en-US" altLang="zh-CN" sz="4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1170" y="337735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一步一个脚印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05985" y="5574873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分享者：刘少杰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6" y="310078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3408" y="555902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：刘少杰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4875153" y="290472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分享快乐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40086" y="3668506"/>
              <a:ext cx="1511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Share the happiness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09055" y="2061156"/>
            <a:ext cx="15696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一步一个脚印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01" y="323272"/>
            <a:ext cx="1504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7" y="278703"/>
            <a:ext cx="12192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2607" y="877068"/>
            <a:ext cx="8501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什么是认证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smtClean="0"/>
              <a:t>Authentication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？什么是授权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smtClean="0"/>
              <a:t>Authorization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/>
              <a:t>Authentication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的几种实现？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用户名和密码登录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图形验证码登录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号验证码登录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信扫码登录登录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/OAuth2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官方教程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Session/Cookie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0Auth2(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 - JWT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/demo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四、授权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 web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接口级别权限控制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方法级别控制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598141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14044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认证与授权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1887" y="1749455"/>
            <a:ext cx="85014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认证意味着证实某个用户是他所声明的那个人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意味决定一个身份确定的用户能够访问那些资源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下面所有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 基于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SpirngBoot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安全框架</a:t>
            </a:r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54866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2" y="1406554"/>
            <a:ext cx="89891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SecurityContextHolder   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安全上下文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(ThreadLocal)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应用就一个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SecurityContextHolder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                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身份信息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AuthenticationManager    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管理接口类，其定义了认证方法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authenticate()</a:t>
            </a: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DoAuthenticationProvider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实现密码比对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UserDetails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UserDetailsService   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www.jianshu.com/p/05168d7771f3</a:t>
            </a:r>
            <a:endParaRPr lang="en-US" altLang="zh-CN" smtClean="0"/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hlinkClick r:id="rId3"/>
              </a:rPr>
              <a:t>https://blog.51cto.com/favccxx/1609692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密码登录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8482" y="5261486"/>
            <a:ext cx="501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+mn-ea"/>
              </a:rPr>
              <a:t>示例</a:t>
            </a:r>
            <a:r>
              <a:rPr lang="zh-CN" altLang="en-US" sz="2000" smtClean="0">
                <a:latin typeface="+mn-ea"/>
              </a:rPr>
              <a:t>代码</a:t>
            </a:r>
            <a:r>
              <a:rPr lang="en-US" altLang="zh-CN" sz="2000" smtClean="0">
                <a:latin typeface="+mn-ea"/>
              </a:rPr>
              <a:t>:</a:t>
            </a:r>
            <a:r>
              <a:rPr lang="en-US" altLang="zh-CN" sz="2000" smtClean="0">
                <a:hlinkClick r:id="rId2"/>
              </a:rPr>
              <a:t>https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www.baidu.com/s</a:t>
            </a:r>
            <a:endParaRPr lang="en-US" altLang="zh-CN" sz="2000" smtClean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87" y="606198"/>
            <a:ext cx="41624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5269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图形验证码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468" y="5392115"/>
            <a:ext cx="501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+mn-ea"/>
              </a:rPr>
              <a:t>示例</a:t>
            </a:r>
            <a:r>
              <a:rPr lang="zh-CN" altLang="en-US" sz="2000" smtClean="0">
                <a:latin typeface="+mn-ea"/>
              </a:rPr>
              <a:t>代码</a:t>
            </a:r>
            <a:r>
              <a:rPr lang="en-US" altLang="zh-CN" sz="2000" smtClean="0">
                <a:latin typeface="+mn-ea"/>
              </a:rPr>
              <a:t>:</a:t>
            </a:r>
            <a:r>
              <a:rPr lang="en-US" altLang="zh-CN" sz="2000" smtClean="0">
                <a:hlinkClick r:id="rId2"/>
              </a:rPr>
              <a:t>https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www.baidu.com/s</a:t>
            </a:r>
            <a:endParaRPr lang="en-US" altLang="zh-CN" sz="200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7454" y="1690972"/>
            <a:ext cx="473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ea"/>
              </a:rPr>
              <a:t>1.</a:t>
            </a:r>
            <a:r>
              <a:rPr lang="zh-CN" altLang="en-US" sz="2000" smtClean="0">
                <a:latin typeface="+mn-ea"/>
              </a:rPr>
              <a:t>生成验证码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2.</a:t>
            </a:r>
            <a:r>
              <a:rPr lang="zh-CN" altLang="en-US" sz="2000" smtClean="0">
                <a:latin typeface="+mn-ea"/>
              </a:rPr>
              <a:t>认证流程添加验证码校验</a:t>
            </a:r>
            <a:endParaRPr lang="en-US" altLang="zh-CN" sz="2000" smtClean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4" y="589869"/>
            <a:ext cx="32194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52698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短信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验证码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468" y="5392115"/>
            <a:ext cx="501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+mn-ea"/>
              </a:rPr>
              <a:t>示例</a:t>
            </a:r>
            <a:r>
              <a:rPr lang="zh-CN" altLang="en-US" sz="2000" smtClean="0">
                <a:latin typeface="+mn-ea"/>
              </a:rPr>
              <a:t>代码</a:t>
            </a:r>
            <a:r>
              <a:rPr lang="en-US" altLang="zh-CN" sz="2000" smtClean="0">
                <a:latin typeface="+mn-ea"/>
              </a:rPr>
              <a:t>:</a:t>
            </a:r>
            <a:r>
              <a:rPr lang="en-US" altLang="zh-CN" sz="2000" smtClean="0">
                <a:hlinkClick r:id="rId2"/>
              </a:rPr>
              <a:t>https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www.baidu.com/s</a:t>
            </a:r>
            <a:endParaRPr lang="en-US" altLang="zh-CN" sz="200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54" y="1650151"/>
            <a:ext cx="4735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短</a:t>
            </a:r>
            <a:r>
              <a:rPr lang="zh-CN" altLang="en-US" sz="2000" smtClean="0">
                <a:latin typeface="+mn-ea"/>
              </a:rPr>
              <a:t>信验证码生成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2.</a:t>
            </a:r>
            <a:r>
              <a:rPr lang="zh-CN" altLang="en-US" sz="2000" smtClean="0">
                <a:latin typeface="+mn-ea"/>
              </a:rPr>
              <a:t>添加短信验证码认证</a:t>
            </a:r>
            <a:endParaRPr lang="en-US" altLang="zh-CN" sz="20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  2.1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SmsAuthenticationToken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2.2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SmsAuthenticationFilter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2.3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SmsAuthenticationProvider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2.4</a:t>
            </a:r>
            <a:r>
              <a:rPr lang="zh-CN" altLang="en-US" sz="1600" smtClean="0">
                <a:latin typeface="+mn-ea"/>
              </a:rPr>
              <a:t>定义</a:t>
            </a:r>
            <a:r>
              <a:rPr lang="en-US" altLang="zh-CN" sz="1600" smtClean="0">
                <a:latin typeface="+mn-ea"/>
              </a:rPr>
              <a:t>SmsCodeFilter</a:t>
            </a:r>
          </a:p>
          <a:p>
            <a:r>
              <a:rPr lang="en-US" altLang="zh-CN" sz="1600">
                <a:latin typeface="+mn-ea"/>
              </a:rPr>
              <a:t> </a:t>
            </a:r>
            <a:r>
              <a:rPr lang="en-US" altLang="zh-CN" sz="1600" smtClean="0">
                <a:latin typeface="+mn-ea"/>
              </a:rPr>
              <a:t> 2.5</a:t>
            </a:r>
            <a:r>
              <a:rPr lang="zh-CN" altLang="en-US" sz="1600" smtClean="0">
                <a:latin typeface="+mn-ea"/>
              </a:rPr>
              <a:t>配置生效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404" y="587147"/>
            <a:ext cx="36576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4585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微</a:t>
            </a: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信扫码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2" y="1923448"/>
            <a:ext cx="7255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+mn-ea"/>
              </a:rPr>
              <a:t>OAuth2</a:t>
            </a:r>
          </a:p>
          <a:p>
            <a:endParaRPr lang="en-US" altLang="zh-CN" b="1">
              <a:latin typeface="+mn-ea"/>
            </a:endParaRPr>
          </a:p>
          <a:p>
            <a:endParaRPr lang="en-US" altLang="zh-CN" b="1" smtClean="0">
              <a:latin typeface="+mn-ea"/>
            </a:endParaRPr>
          </a:p>
          <a:p>
            <a:r>
              <a:rPr lang="zh-CN" altLang="en-US" sz="1400" b="1" smtClean="0">
                <a:latin typeface="+mn-ea"/>
              </a:rPr>
              <a:t>官方地址：</a:t>
            </a:r>
            <a:r>
              <a:rPr lang="en-US" altLang="zh-CN" sz="1400">
                <a:hlinkClick r:id="rId2"/>
              </a:rPr>
              <a:t>https://open.weixin.qq.com/cgi-bin/showdocument?action=dir_list&amp;t=resource/res_list&amp;verify=1&amp;id=open1419316505&amp;token=&amp;lang=zh_CN</a:t>
            </a:r>
            <a:endParaRPr lang="en-US" altLang="zh-CN" sz="1100" b="1">
              <a:latin typeface="+mn-ea"/>
            </a:endParaRPr>
          </a:p>
          <a:p>
            <a:endParaRPr lang="en-US" altLang="zh-CN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0332" y="491927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3346" y="278703"/>
            <a:ext cx="17661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微信扫码登录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331" y="1923448"/>
            <a:ext cx="861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hlinkClick r:id="rId2"/>
              </a:rPr>
              <a:t>https://open.weixin.qq.com/cgi-bin/showdocument?action=dir_list&amp;t=resource/res_list&amp;verify=1&amp;id=open1419316505&amp;token=&amp;lang=zh_CN</a:t>
            </a:r>
            <a:endParaRPr lang="en-US" altLang="zh-CN" sz="1600" b="1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93798" y="491927"/>
            <a:ext cx="8135518" cy="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63028" y="1561676"/>
            <a:ext cx="49426" cy="2570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294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Windows 用户</cp:lastModifiedBy>
  <cp:revision>280</cp:revision>
  <dcterms:created xsi:type="dcterms:W3CDTF">2016-04-16T23:42:38Z</dcterms:created>
  <dcterms:modified xsi:type="dcterms:W3CDTF">2019-09-17T11:08:41Z</dcterms:modified>
</cp:coreProperties>
</file>