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76"/>
      </p:cViewPr>
      <p:guideLst>
        <p:guide pos="3840"/>
        <p:guide orient="horz"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0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2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3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6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3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3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0DDE-5483-418C-8687-9B73D0DF687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42D0-C7CF-4F8B-A9B0-582947C1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5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ve heart word cloud hi-res stock photography and images - Ala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8" r="15052" b="14341"/>
          <a:stretch/>
        </p:blipFill>
        <p:spPr bwMode="auto">
          <a:xfrm>
            <a:off x="5422900" y="53975"/>
            <a:ext cx="6946900" cy="68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519750"/>
            <a:ext cx="3045094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38100"/>
            <a:ext cx="2305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02060"/>
                </a:solidFill>
                <a:latin typeface="+mj-lt"/>
              </a:rPr>
              <a:t>Movie Cloud</a:t>
            </a:r>
            <a:endParaRPr lang="ko-KR" altLang="en-US" sz="25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1025" y="838201"/>
            <a:ext cx="2809875" cy="29527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What is ‘Movie Cloud’?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0075" y="1228725"/>
            <a:ext cx="540067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▪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Word Cloud(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워드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클라우드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ko-KR" altLang="en-US" sz="1200" dirty="0" smtClean="0"/>
              <a:t>▫ 키워드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개념 등을 직관적으로 파악할 수 있도록 핵심 단어를 시각적으로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돋보이게 하는 기법 </a:t>
            </a:r>
            <a:endParaRPr lang="en-US" altLang="ko-KR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▪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‘Word Cloud’</a:t>
            </a:r>
            <a:r>
              <a:rPr lang="ko-KR" altLang="en-US" sz="1200" dirty="0" smtClean="0"/>
              <a:t>를 사용해 영화 정보와 관련 된 키워드를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시각적</a:t>
            </a:r>
            <a:r>
              <a:rPr lang="ko-KR" altLang="en-US" sz="1200" dirty="0" smtClean="0"/>
              <a:t>으로 보여주고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사용자가 선택한 키워드에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‘Fit’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한 영화를 추천해주는 사이트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1025" y="2816226"/>
            <a:ext cx="1457325" cy="29527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타겟 유저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0075" y="3181350"/>
            <a:ext cx="540067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▪ </a:t>
            </a:r>
            <a:r>
              <a:rPr lang="en-US" altLang="ko-KR" sz="1200" dirty="0" smtClean="0"/>
              <a:t>OTT</a:t>
            </a:r>
            <a:r>
              <a:rPr lang="ko-KR" altLang="en-US" sz="1200" dirty="0" smtClean="0"/>
              <a:t>채널에서 선택지가 너무 많아 어떤 영화를 검색하고 봐야할지 선택하지 못 하는 사람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▪ </a:t>
            </a:r>
            <a:r>
              <a:rPr lang="ko-KR" altLang="en-US" sz="1200" dirty="0" smtClean="0"/>
              <a:t>능동적으로 정보를 탐색하는 것이 아닌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수동적</a:t>
            </a:r>
            <a:r>
              <a:rPr lang="ko-KR" altLang="en-US" sz="1200" dirty="0" smtClean="0"/>
              <a:t>으로 탐색하는 유저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8281" y="4313009"/>
            <a:ext cx="1457325" cy="29527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제안 배경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7331" y="4716233"/>
            <a:ext cx="5400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▪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정보 과잉 시대</a:t>
            </a:r>
            <a:r>
              <a:rPr lang="ko-KR" altLang="en-US" sz="1200" dirty="0" smtClean="0"/>
              <a:t>에서 단순한 선택 프로세스와 간단한 추천 서비스에 대한  수요 있다고 판단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▪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햄릿 증후군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 선택 장애를 앓고 있는 개인의 비율 증가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▪ 타인에 의한 선택이 나의 선택이 되는 </a:t>
            </a:r>
            <a:r>
              <a:rPr lang="ko-KR" altLang="en-US" sz="1200" dirty="0" err="1" smtClean="0"/>
              <a:t>큐레이션</a:t>
            </a:r>
            <a:r>
              <a:rPr lang="ko-KR" altLang="en-US" sz="1200" dirty="0" smtClean="0"/>
              <a:t> 서비스의 호황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→ 빈도수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평점 등 유의미한 지표 통해 글자 크기 변화시키고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큰 글자를 권유한다는 느낌을 줌</a:t>
            </a:r>
            <a:r>
              <a:rPr lang="en-US" altLang="ko-KR" sz="1200" dirty="0" smtClean="0"/>
              <a:t>.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시각화를 통한 추천 서비스 제공 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19750"/>
            <a:ext cx="3045094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38100"/>
            <a:ext cx="2305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02060"/>
                </a:solidFill>
                <a:latin typeface="+mj-lt"/>
              </a:rPr>
              <a:t>Movie Cloud</a:t>
            </a:r>
            <a:endParaRPr lang="ko-KR" altLang="en-US" sz="25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354492"/>
            <a:ext cx="5194305" cy="46506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1459676"/>
            <a:ext cx="5857875" cy="444029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096000" y="319177"/>
            <a:ext cx="0" cy="6055744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981076" y="752476"/>
            <a:ext cx="2076450" cy="29527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 Modeling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91400" y="742951"/>
            <a:ext cx="2124075" cy="29527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주요 기능 </a:t>
            </a:r>
            <a:r>
              <a:rPr lang="en-US" altLang="ko-KR" b="1" dirty="0"/>
              <a:t>/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Logic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812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19750"/>
            <a:ext cx="3045094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38100"/>
            <a:ext cx="2305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02060"/>
                </a:solidFill>
                <a:latin typeface="+mj-lt"/>
              </a:rPr>
              <a:t>Movie Cloud</a:t>
            </a:r>
            <a:endParaRPr lang="ko-KR" altLang="en-US" sz="25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5" y="1254125"/>
            <a:ext cx="5400675" cy="2728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▪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데이터 시각화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ko-KR" altLang="en-US" sz="1200" dirty="0" smtClean="0"/>
              <a:t>▫ 복잡하게 느껴지는 데이터를 크기를 통해 단순하고 직관적으로 제시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▪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We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Recommend You - ”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ko-KR" altLang="en-US" sz="1200" dirty="0" smtClean="0"/>
              <a:t>▫ 타인의 선택이 </a:t>
            </a:r>
            <a:r>
              <a:rPr lang="en-US" altLang="ko-KR" sz="1200" dirty="0" smtClean="0"/>
              <a:t>‘Movie Cloud’</a:t>
            </a:r>
            <a:r>
              <a:rPr lang="ko-KR" altLang="en-US" sz="1200" dirty="0" smtClean="0"/>
              <a:t>의 단어 크기를 변화시켜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많이 선택 된 단어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는 크기가 증가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▪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“Me Made By We!”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/>
              <a:t>▫ </a:t>
            </a:r>
            <a:r>
              <a:rPr lang="en-US" altLang="ko-KR" sz="1200" dirty="0" smtClean="0"/>
              <a:t>‘Profile’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페이지에 등록 된 장르 정보와 영화 정보를 통해 나의 선택을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한 눈에 확인 가능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3725" y="936626"/>
            <a:ext cx="1457325" cy="29527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핵심 기능</a:t>
            </a:r>
            <a:endParaRPr lang="ko-KR" altLang="en-US" b="1" dirty="0"/>
          </a:p>
        </p:txBody>
      </p:sp>
      <p:pic>
        <p:nvPicPr>
          <p:cNvPr id="1026" name="Picture 2" descr="https://o.remove.bg/downloads/0981dc01-8ec2-45a6-8314-c72b57319001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1938865"/>
            <a:ext cx="7378700" cy="49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773" y="3573463"/>
            <a:ext cx="2080351" cy="1798637"/>
          </a:xfrm>
          <a:prstGeom prst="rect">
            <a:avLst/>
          </a:prstGeom>
        </p:spPr>
      </p:pic>
      <p:pic>
        <p:nvPicPr>
          <p:cNvPr id="1030" name="Picture 6" descr="https://o.remove.bg/downloads/662b40b3-1067-4b7f-abdc-a2ff0e9e3544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177800"/>
            <a:ext cx="3871507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o.remove.bg/downloads/59ac2356-a817-4d63-9f5b-67a8bfb7d6e4/image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735136"/>
            <a:ext cx="3660084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593725" y="4027489"/>
            <a:ext cx="1457325" cy="29527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기대 효과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0075" y="4352925"/>
            <a:ext cx="5400675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▪ </a:t>
            </a:r>
            <a:r>
              <a:rPr lang="ko-KR" altLang="en-US" sz="1200" dirty="0" smtClean="0"/>
              <a:t>현대인의 고질병</a:t>
            </a:r>
            <a:r>
              <a:rPr lang="en-US" altLang="ko-KR" sz="1200" dirty="0" smtClean="0"/>
              <a:t>, 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결정 장애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ko-KR" altLang="en-US" sz="1200" dirty="0" smtClean="0"/>
              <a:t> 해결 도움</a:t>
            </a:r>
            <a:r>
              <a:rPr lang="ko-KR" altLang="en-US" sz="1200" dirty="0" smtClean="0"/>
              <a:t> </a:t>
            </a:r>
            <a:endParaRPr lang="en-US" altLang="ko-KR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▪ 직관적이고 간편한 정보 제공 통해 서비스 이용 접근성 증가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▪ </a:t>
            </a:r>
            <a:r>
              <a:rPr lang="ko-KR" altLang="en-US" sz="1200" dirty="0" err="1" smtClean="0"/>
              <a:t>참여형</a:t>
            </a:r>
            <a:r>
              <a:rPr lang="ko-KR" altLang="en-US" sz="1200" dirty="0" smtClean="0"/>
              <a:t> 서비스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개인의 선택이 또 다른 개인의 선택에 영향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제공 통해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사용자들의 흥미 유발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264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2022-11-23T23:56:19Z</dcterms:created>
  <dcterms:modified xsi:type="dcterms:W3CDTF">2022-11-24T07:08:38Z</dcterms:modified>
</cp:coreProperties>
</file>