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4FC1-B49A-46E4-873F-353B9DCF0630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9F364-26DD-49D1-B634-F2EA5516D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8664398" cy="487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6165304"/>
            <a:ext cx="26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Chrome </a:t>
            </a:r>
            <a:r>
              <a:rPr lang="ko-KR" altLang="en-US" dirty="0" smtClean="0"/>
              <a:t>에서 깨집니다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00892" y="1714488"/>
            <a:ext cx="178595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 smtClean="0"/>
              <a:t>료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792412" cy="494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User</cp:lastModifiedBy>
  <cp:revision>17</cp:revision>
  <dcterms:created xsi:type="dcterms:W3CDTF">2016-12-18T02:50:34Z</dcterms:created>
  <dcterms:modified xsi:type="dcterms:W3CDTF">2016-12-19T01:51:19Z</dcterms:modified>
</cp:coreProperties>
</file>