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activeX/activeX4.xml" ContentType="application/vnd.ms-office.activeX+xml"/>
  <Override PartName="/ppt/activeX/activeX15.xml" ContentType="application/vnd.ms-office.activeX+xml"/>
  <Override PartName="/ppt/activeX/activeX17.xml" ContentType="application/vnd.ms-office.activeX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activeX/activeX2.xml" ContentType="application/vnd.ms-office.activeX+xml"/>
  <Override PartName="/ppt/activeX/activeX13.xml" ContentType="application/vnd.ms-office.activeX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Override PartName="/ppt/activeX/activeX11.xml" ContentType="application/vnd.ms-office.activeX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activeX/activeX10.xml" ContentType="application/vnd.ms-office.activeX+xml"/>
  <Override PartName="/ppt/activeX/activeX20.xml" ContentType="application/vnd.ms-office.activeX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activeX/activeX8.xml" ContentType="application/vnd.ms-office.activeX+xml"/>
  <Override PartName="/ppt/activeX/activeX9.xml" ContentType="application/vnd.ms-office.activeX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activeX/activeX6.xml" ContentType="application/vnd.ms-office.activeX+xml"/>
  <Override PartName="/ppt/activeX/activeX7.xml" ContentType="application/vnd.ms-office.activeX+xml"/>
  <Override PartName="/ppt/activeX/activeX18.xml" ContentType="application/vnd.ms-office.activeX+xml"/>
  <Override PartName="/ppt/activeX/activeX19.xml" ContentType="application/vnd.ms-office.activeX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ms-office.activeX"/>
  <Override PartName="/ppt/activeX/activeX5.xml" ContentType="application/vnd.ms-office.activeX+xml"/>
  <Override PartName="/ppt/activeX/activeX16.xml" ContentType="application/vnd.ms-office.activeX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activeX/activeX3.xml" ContentType="application/vnd.ms-office.activeX+xml"/>
  <Override PartName="/ppt/activeX/activeX14.xml" ContentType="application/vnd.ms-office.activeX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activeX/activeX1.xml" ContentType="application/vnd.ms-office.activeX+xml"/>
  <Override PartName="/ppt/activeX/activeX12.xml" ContentType="application/vnd.ms-office.activeX+xml"/>
  <Override PartName="/ppt/activeX/activeX21.xml" ContentType="application/vnd.ms-office.activeX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handoutMasterIdLst>
    <p:handoutMasterId r:id="rId13"/>
  </p:handoutMasterIdLst>
  <p:sldIdLst>
    <p:sldId id="315" r:id="rId2"/>
    <p:sldId id="313" r:id="rId3"/>
    <p:sldId id="328" r:id="rId4"/>
    <p:sldId id="327" r:id="rId5"/>
    <p:sldId id="329" r:id="rId6"/>
    <p:sldId id="330" r:id="rId7"/>
    <p:sldId id="331" r:id="rId8"/>
    <p:sldId id="332" r:id="rId9"/>
    <p:sldId id="333" r:id="rId10"/>
    <p:sldId id="334" r:id="rId11"/>
  </p:sldIdLst>
  <p:sldSz cx="9144000" cy="6858000" type="screen4x3"/>
  <p:notesSz cx="6858000" cy="9144000"/>
  <p:custDataLst>
    <p:tags r:id="rId14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0"/>
      </p:ext>
    </p:extLst>
  </p:showPr>
  <p:clrMru>
    <a:srgbClr val="FF6633"/>
    <a:srgbClr val="009999"/>
    <a:srgbClr val="8BE1FF"/>
    <a:srgbClr val="FF3300"/>
    <a:srgbClr val="6600FF"/>
    <a:srgbClr val="F8F8F8"/>
    <a:srgbClr val="FFFF99"/>
    <a:srgbClr val="B1A9CF"/>
    <a:srgbClr val="9885C9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735" autoAdjust="0"/>
    <p:restoredTop sz="94600" autoAdjust="0"/>
  </p:normalViewPr>
  <p:slideViewPr>
    <p:cSldViewPr>
      <p:cViewPr varScale="1">
        <p:scale>
          <a:sx n="102" d="100"/>
          <a:sy n="102" d="100"/>
        </p:scale>
        <p:origin x="-46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activeX/_rels/activeX1.xml.rels><?xml version="1.0" encoding="UTF-8" standalone="yes"?>
<Relationships xmlns="http://schemas.openxmlformats.org/package/2006/relationships"><Relationship Id="rId1" Type="http://schemas.microsoft.com/office/2006/relationships/activeXControlBinary" Target="activeX1.bin"/></Relationships>
</file>

<file path=ppt/activeX/_rels/activeX10.xml.rels><?xml version="1.0" encoding="UTF-8" standalone="yes"?>
<Relationships xmlns="http://schemas.openxmlformats.org/package/2006/relationships"><Relationship Id="rId1" Type="http://schemas.microsoft.com/office/2006/relationships/activeXControlBinary" Target="activeX10.bin"/></Relationships>
</file>

<file path=ppt/activeX/_rels/activeX11.xml.rels><?xml version="1.0" encoding="UTF-8" standalone="yes"?>
<Relationships xmlns="http://schemas.openxmlformats.org/package/2006/relationships"><Relationship Id="rId1" Type="http://schemas.microsoft.com/office/2006/relationships/activeXControlBinary" Target="activeX11.bin"/></Relationships>
</file>

<file path=ppt/activeX/_rels/activeX12.xml.rels><?xml version="1.0" encoding="UTF-8" standalone="yes"?>
<Relationships xmlns="http://schemas.openxmlformats.org/package/2006/relationships"><Relationship Id="rId1" Type="http://schemas.microsoft.com/office/2006/relationships/activeXControlBinary" Target="activeX12.bin"/></Relationships>
</file>

<file path=ppt/activeX/_rels/activeX13.xml.rels><?xml version="1.0" encoding="UTF-8" standalone="yes"?>
<Relationships xmlns="http://schemas.openxmlformats.org/package/2006/relationships"><Relationship Id="rId1" Type="http://schemas.microsoft.com/office/2006/relationships/activeXControlBinary" Target="activeX13.bin"/></Relationships>
</file>

<file path=ppt/activeX/_rels/activeX14.xml.rels><?xml version="1.0" encoding="UTF-8" standalone="yes"?>
<Relationships xmlns="http://schemas.openxmlformats.org/package/2006/relationships"><Relationship Id="rId1" Type="http://schemas.microsoft.com/office/2006/relationships/activeXControlBinary" Target="activeX14.bin"/></Relationships>
</file>

<file path=ppt/activeX/_rels/activeX15.xml.rels><?xml version="1.0" encoding="UTF-8" standalone="yes"?>
<Relationships xmlns="http://schemas.openxmlformats.org/package/2006/relationships"><Relationship Id="rId1" Type="http://schemas.microsoft.com/office/2006/relationships/activeXControlBinary" Target="activeX15.bin"/></Relationships>
</file>

<file path=ppt/activeX/_rels/activeX16.xml.rels><?xml version="1.0" encoding="UTF-8" standalone="yes"?>
<Relationships xmlns="http://schemas.openxmlformats.org/package/2006/relationships"><Relationship Id="rId1" Type="http://schemas.microsoft.com/office/2006/relationships/activeXControlBinary" Target="activeX16.bin"/></Relationships>
</file>

<file path=ppt/activeX/_rels/activeX17.xml.rels><?xml version="1.0" encoding="UTF-8" standalone="yes"?>
<Relationships xmlns="http://schemas.openxmlformats.org/package/2006/relationships"><Relationship Id="rId1" Type="http://schemas.microsoft.com/office/2006/relationships/activeXControlBinary" Target="activeX17.bin"/></Relationships>
</file>

<file path=ppt/activeX/_rels/activeX18.xml.rels><?xml version="1.0" encoding="UTF-8" standalone="yes"?>
<Relationships xmlns="http://schemas.openxmlformats.org/package/2006/relationships"><Relationship Id="rId1" Type="http://schemas.microsoft.com/office/2006/relationships/activeXControlBinary" Target="activeX18.bin"/></Relationships>
</file>

<file path=ppt/activeX/_rels/activeX19.xml.rels><?xml version="1.0" encoding="UTF-8" standalone="yes"?>
<Relationships xmlns="http://schemas.openxmlformats.org/package/2006/relationships"><Relationship Id="rId1" Type="http://schemas.microsoft.com/office/2006/relationships/activeXControlBinary" Target="activeX19.bin"/></Relationships>
</file>

<file path=ppt/activeX/_rels/activeX2.xml.rels><?xml version="1.0" encoding="UTF-8" standalone="yes"?>
<Relationships xmlns="http://schemas.openxmlformats.org/package/2006/relationships"><Relationship Id="rId1" Type="http://schemas.microsoft.com/office/2006/relationships/activeXControlBinary" Target="activeX2.bin"/></Relationships>
</file>

<file path=ppt/activeX/_rels/activeX20.xml.rels><?xml version="1.0" encoding="UTF-8" standalone="yes"?>
<Relationships xmlns="http://schemas.openxmlformats.org/package/2006/relationships"><Relationship Id="rId1" Type="http://schemas.microsoft.com/office/2006/relationships/activeXControlBinary" Target="activeX20.bin"/></Relationships>
</file>

<file path=ppt/activeX/_rels/activeX21.xml.rels><?xml version="1.0" encoding="UTF-8" standalone="yes"?>
<Relationships xmlns="http://schemas.openxmlformats.org/package/2006/relationships"><Relationship Id="rId1" Type="http://schemas.microsoft.com/office/2006/relationships/activeXControlBinary" Target="activeX21.bin"/></Relationships>
</file>

<file path=ppt/activeX/_rels/activeX3.xml.rels><?xml version="1.0" encoding="UTF-8" standalone="yes"?>
<Relationships xmlns="http://schemas.openxmlformats.org/package/2006/relationships"><Relationship Id="rId1" Type="http://schemas.microsoft.com/office/2006/relationships/activeXControlBinary" Target="activeX3.bin"/></Relationships>
</file>

<file path=ppt/activeX/_rels/activeX4.xml.rels><?xml version="1.0" encoding="UTF-8" standalone="yes"?>
<Relationships xmlns="http://schemas.openxmlformats.org/package/2006/relationships"><Relationship Id="rId1" Type="http://schemas.microsoft.com/office/2006/relationships/activeXControlBinary" Target="activeX4.bin"/></Relationships>
</file>

<file path=ppt/activeX/_rels/activeX5.xml.rels><?xml version="1.0" encoding="UTF-8" standalone="yes"?>
<Relationships xmlns="http://schemas.openxmlformats.org/package/2006/relationships"><Relationship Id="rId1" Type="http://schemas.microsoft.com/office/2006/relationships/activeXControlBinary" Target="activeX5.bin"/></Relationships>
</file>

<file path=ppt/activeX/_rels/activeX6.xml.rels><?xml version="1.0" encoding="UTF-8" standalone="yes"?>
<Relationships xmlns="http://schemas.openxmlformats.org/package/2006/relationships"><Relationship Id="rId1" Type="http://schemas.microsoft.com/office/2006/relationships/activeXControlBinary" Target="activeX6.bin"/></Relationships>
</file>

<file path=ppt/activeX/_rels/activeX7.xml.rels><?xml version="1.0" encoding="UTF-8" standalone="yes"?>
<Relationships xmlns="http://schemas.openxmlformats.org/package/2006/relationships"><Relationship Id="rId1" Type="http://schemas.microsoft.com/office/2006/relationships/activeXControlBinary" Target="activeX7.bin"/></Relationships>
</file>

<file path=ppt/activeX/_rels/activeX8.xml.rels><?xml version="1.0" encoding="UTF-8" standalone="yes"?>
<Relationships xmlns="http://schemas.openxmlformats.org/package/2006/relationships"><Relationship Id="rId1" Type="http://schemas.microsoft.com/office/2006/relationships/activeXControlBinary" Target="activeX8.bin"/></Relationships>
</file>

<file path=ppt/activeX/_rels/activeX9.xml.rels><?xml version="1.0" encoding="UTF-8" standalone="yes"?>
<Relationships xmlns="http://schemas.openxmlformats.org/package/2006/relationships"><Relationship Id="rId1" Type="http://schemas.microsoft.com/office/2006/relationships/activeXControlBinary" Target="activeX9.bin"/></Relationships>
</file>

<file path=ppt/activeX/activeX1.xml><?xml version="1.0" encoding="utf-8"?>
<ax:ocx xmlns:ax="http://schemas.microsoft.com/office/2006/activeX" xmlns:r="http://schemas.openxmlformats.org/officeDocument/2006/relationships" ax:classid="{5512D118-5CC6-11CF-8D67-00AA00BDCE1D}" ax:persistence="persistStream" r:id="rId1"/>
</file>

<file path=ppt/activeX/activeX10.xml><?xml version="1.0" encoding="utf-8"?>
<ax:ocx xmlns:ax="http://schemas.microsoft.com/office/2006/activeX" xmlns:r="http://schemas.openxmlformats.org/officeDocument/2006/relationships" ax:classid="{5512D118-5CC6-11CF-8D67-00AA00BDCE1D}" ax:persistence="persistStream" r:id="rId1"/>
</file>

<file path=ppt/activeX/activeX11.xml><?xml version="1.0" encoding="utf-8"?>
<ax:ocx xmlns:ax="http://schemas.microsoft.com/office/2006/activeX" xmlns:r="http://schemas.openxmlformats.org/officeDocument/2006/relationships" ax:classid="{5512D118-5CC6-11CF-8D67-00AA00BDCE1D}" ax:persistence="persistStream" r:id="rId1"/>
</file>

<file path=ppt/activeX/activeX12.xml><?xml version="1.0" encoding="utf-8"?>
<ax:ocx xmlns:ax="http://schemas.microsoft.com/office/2006/activeX" xmlns:r="http://schemas.openxmlformats.org/officeDocument/2006/relationships" ax:classid="{5512D118-5CC6-11CF-8D67-00AA00BDCE1D}" ax:persistence="persistStream" r:id="rId1"/>
</file>

<file path=ppt/activeX/activeX13.xml><?xml version="1.0" encoding="utf-8"?>
<ax:ocx xmlns:ax="http://schemas.microsoft.com/office/2006/activeX" xmlns:r="http://schemas.openxmlformats.org/officeDocument/2006/relationships" ax:classid="{5512D118-5CC6-11CF-8D67-00AA00BDCE1D}" ax:persistence="persistStream" r:id="rId1"/>
</file>

<file path=ppt/activeX/activeX14.xml><?xml version="1.0" encoding="utf-8"?>
<ax:ocx xmlns:ax="http://schemas.microsoft.com/office/2006/activeX" xmlns:r="http://schemas.openxmlformats.org/officeDocument/2006/relationships" ax:classid="{5512D118-5CC6-11CF-8D67-00AA00BDCE1D}" ax:persistence="persistStream" r:id="rId1"/>
</file>

<file path=ppt/activeX/activeX15.xml><?xml version="1.0" encoding="utf-8"?>
<ax:ocx xmlns:ax="http://schemas.microsoft.com/office/2006/activeX" xmlns:r="http://schemas.openxmlformats.org/officeDocument/2006/relationships" ax:classid="{5512D118-5CC6-11CF-8D67-00AA00BDCE1D}" ax:persistence="persistStream" r:id="rId1"/>
</file>

<file path=ppt/activeX/activeX16.xml><?xml version="1.0" encoding="utf-8"?>
<ax:ocx xmlns:ax="http://schemas.microsoft.com/office/2006/activeX" xmlns:r="http://schemas.openxmlformats.org/officeDocument/2006/relationships" ax:classid="{5512D118-5CC6-11CF-8D67-00AA00BDCE1D}" ax:persistence="persistStream" r:id="rId1"/>
</file>

<file path=ppt/activeX/activeX17.xml><?xml version="1.0" encoding="utf-8"?>
<ax:ocx xmlns:ax="http://schemas.microsoft.com/office/2006/activeX" xmlns:r="http://schemas.openxmlformats.org/officeDocument/2006/relationships" ax:classid="{5512D118-5CC6-11CF-8D67-00AA00BDCE1D}" ax:persistence="persistStream" r:id="rId1"/>
</file>

<file path=ppt/activeX/activeX18.xml><?xml version="1.0" encoding="utf-8"?>
<ax:ocx xmlns:ax="http://schemas.microsoft.com/office/2006/activeX" xmlns:r="http://schemas.openxmlformats.org/officeDocument/2006/relationships" ax:classid="{5512D118-5CC6-11CF-8D67-00AA00BDCE1D}" ax:persistence="persistStream" r:id="rId1"/>
</file>

<file path=ppt/activeX/activeX19.xml><?xml version="1.0" encoding="utf-8"?>
<ax:ocx xmlns:ax="http://schemas.microsoft.com/office/2006/activeX" xmlns:r="http://schemas.openxmlformats.org/officeDocument/2006/relationships" ax:classid="{5512D118-5CC6-11CF-8D67-00AA00BDCE1D}" ax:persistence="persistStream" r:id="rId1"/>
</file>

<file path=ppt/activeX/activeX2.xml><?xml version="1.0" encoding="utf-8"?>
<ax:ocx xmlns:ax="http://schemas.microsoft.com/office/2006/activeX" xmlns:r="http://schemas.openxmlformats.org/officeDocument/2006/relationships" ax:classid="{5512D118-5CC6-11CF-8D67-00AA00BDCE1D}" ax:persistence="persistStream" r:id="rId1"/>
</file>

<file path=ppt/activeX/activeX20.xml><?xml version="1.0" encoding="utf-8"?>
<ax:ocx xmlns:ax="http://schemas.microsoft.com/office/2006/activeX" xmlns:r="http://schemas.openxmlformats.org/officeDocument/2006/relationships" ax:classid="{5512D118-5CC6-11CF-8D67-00AA00BDCE1D}" ax:persistence="persistStream" r:id="rId1"/>
</file>

<file path=ppt/activeX/activeX21.xml><?xml version="1.0" encoding="utf-8"?>
<ax:ocx xmlns:ax="http://schemas.microsoft.com/office/2006/activeX" xmlns:r="http://schemas.openxmlformats.org/officeDocument/2006/relationships" ax:classid="{5512D118-5CC6-11CF-8D67-00AA00BDCE1D}" ax:persistence="persistStream" r:id="rId1"/>
</file>

<file path=ppt/activeX/activeX3.xml><?xml version="1.0" encoding="utf-8"?>
<ax:ocx xmlns:ax="http://schemas.microsoft.com/office/2006/activeX" xmlns:r="http://schemas.openxmlformats.org/officeDocument/2006/relationships" ax:classid="{5512D118-5CC6-11CF-8D67-00AA00BDCE1D}" ax:persistence="persistStream" r:id="rId1"/>
</file>

<file path=ppt/activeX/activeX4.xml><?xml version="1.0" encoding="utf-8"?>
<ax:ocx xmlns:ax="http://schemas.microsoft.com/office/2006/activeX" xmlns:r="http://schemas.openxmlformats.org/officeDocument/2006/relationships" ax:classid="{5512D118-5CC6-11CF-8D67-00AA00BDCE1D}" ax:persistence="persistStream" r:id="rId1"/>
</file>

<file path=ppt/activeX/activeX5.xml><?xml version="1.0" encoding="utf-8"?>
<ax:ocx xmlns:ax="http://schemas.microsoft.com/office/2006/activeX" xmlns:r="http://schemas.openxmlformats.org/officeDocument/2006/relationships" ax:classid="{5512D118-5CC6-11CF-8D67-00AA00BDCE1D}" ax:persistence="persistStream" r:id="rId1"/>
</file>

<file path=ppt/activeX/activeX6.xml><?xml version="1.0" encoding="utf-8"?>
<ax:ocx xmlns:ax="http://schemas.microsoft.com/office/2006/activeX" xmlns:r="http://schemas.openxmlformats.org/officeDocument/2006/relationships" ax:classid="{5512D118-5CC6-11CF-8D67-00AA00BDCE1D}" ax:persistence="persistStream" r:id="rId1"/>
</file>

<file path=ppt/activeX/activeX7.xml><?xml version="1.0" encoding="utf-8"?>
<ax:ocx xmlns:ax="http://schemas.microsoft.com/office/2006/activeX" xmlns:r="http://schemas.openxmlformats.org/officeDocument/2006/relationships" ax:classid="{5512D118-5CC6-11CF-8D67-00AA00BDCE1D}" ax:persistence="persistStream" r:id="rId1"/>
</file>

<file path=ppt/activeX/activeX8.xml><?xml version="1.0" encoding="utf-8"?>
<ax:ocx xmlns:ax="http://schemas.microsoft.com/office/2006/activeX" xmlns:r="http://schemas.openxmlformats.org/officeDocument/2006/relationships" ax:classid="{5512D118-5CC6-11CF-8D67-00AA00BDCE1D}" ax:persistence="persistStream" r:id="rId1"/>
</file>

<file path=ppt/activeX/activeX9.xml><?xml version="1.0" encoding="utf-8"?>
<ax:ocx xmlns:ax="http://schemas.microsoft.com/office/2006/activeX" xmlns:r="http://schemas.openxmlformats.org/officeDocument/2006/relationships" ax:classid="{5512D118-5CC6-11CF-8D67-00AA00BDCE1D}" ax:persistence="persistStream" r:id="rId1"/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1" sz="1200">
                <a:latin typeface="Times New Roman" pitchFamily="18" charset="0"/>
                <a:ea typeface="굴림" charset="-127"/>
              </a:defRPr>
            </a:lvl1pPr>
          </a:lstStyle>
          <a:p>
            <a:endParaRPr lang="en-US" altLang="ko-KR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>
                <a:latin typeface="Times New Roman" pitchFamily="18" charset="0"/>
                <a:ea typeface="굴림" charset="-127"/>
              </a:defRPr>
            </a:lvl1pPr>
          </a:lstStyle>
          <a:p>
            <a:endParaRPr lang="en-US" altLang="ko-KR"/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1" sz="1200">
                <a:latin typeface="Times New Roman" pitchFamily="18" charset="0"/>
                <a:ea typeface="굴림" charset="-127"/>
              </a:defRPr>
            </a:lvl1pPr>
          </a:lstStyle>
          <a:p>
            <a:endParaRPr lang="en-US" altLang="ko-KR"/>
          </a:p>
        </p:txBody>
      </p:sp>
      <p:sp>
        <p:nvSpPr>
          <p:cNvPr id="399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>
                <a:latin typeface="Times New Roman" pitchFamily="18" charset="0"/>
                <a:ea typeface="굴림" charset="-127"/>
              </a:defRPr>
            </a:lvl1pPr>
          </a:lstStyle>
          <a:p>
            <a:fld id="{2CABACB9-0BF1-487E-A2B7-C200D65F0B0C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0694689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  <a:ea typeface="굴림" charset="-127"/>
              </a:defRPr>
            </a:lvl1pPr>
          </a:lstStyle>
          <a:p>
            <a:endParaRPr lang="en-US" altLang="ko-KR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  <a:ea typeface="굴림" charset="-127"/>
              </a:defRPr>
            </a:lvl1pPr>
          </a:lstStyle>
          <a:p>
            <a:endParaRPr lang="en-US" altLang="ko-KR"/>
          </a:p>
        </p:txBody>
      </p:sp>
      <p:sp>
        <p:nvSpPr>
          <p:cNvPr id="10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10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  <a:ea typeface="굴림" charset="-127"/>
              </a:defRPr>
            </a:lvl1pPr>
          </a:lstStyle>
          <a:p>
            <a:endParaRPr lang="en-US" altLang="ko-KR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  <a:ea typeface="굴림" charset="-127"/>
              </a:defRPr>
            </a:lvl1pPr>
          </a:lstStyle>
          <a:p>
            <a:fld id="{1DC9D36C-0567-4C8A-A7BE-FA30FD8C6727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415797895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15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4915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kumimoji="1" lang="ko-KR" altLang="en-US" sz="2400">
                <a:latin typeface="Times New Roman" pitchFamily="18" charset="0"/>
                <a:ea typeface="굴림" charset="-127"/>
              </a:endParaRPr>
            </a:p>
            <a:p>
              <a:pPr algn="ctr" eaLnBrk="1" hangingPunct="1"/>
              <a:endParaRPr kumimoji="1" lang="ko-KR" altLang="en-US" sz="2400">
                <a:latin typeface="Times New Roman" pitchFamily="18" charset="0"/>
                <a:ea typeface="굴림" charset="-127"/>
              </a:endParaRPr>
            </a:p>
          </p:txBody>
        </p:sp>
        <p:sp>
          <p:nvSpPr>
            <p:cNvPr id="4915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kumimoji="1" lang="ko-KR" altLang="en-US" sz="2400">
                <a:latin typeface="Times New Roman" pitchFamily="18" charset="0"/>
                <a:ea typeface="굴림" charset="-127"/>
              </a:endParaRPr>
            </a:p>
            <a:p>
              <a:pPr eaLnBrk="1" hangingPunct="1"/>
              <a:endParaRPr kumimoji="1" lang="ko-KR" altLang="en-US" sz="2400">
                <a:latin typeface="Times New Roman" pitchFamily="18" charset="0"/>
                <a:ea typeface="굴림" charset="-127"/>
              </a:endParaRPr>
            </a:p>
          </p:txBody>
        </p:sp>
        <p:grpSp>
          <p:nvGrpSpPr>
            <p:cNvPr id="4915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4915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kumimoji="1" lang="ko-KR" altLang="en-US" sz="2400">
                  <a:latin typeface="Times New Roman" pitchFamily="18" charset="0"/>
                  <a:ea typeface="굴림" charset="-127"/>
                </a:endParaRPr>
              </a:p>
              <a:p>
                <a:pPr eaLnBrk="1" hangingPunct="1"/>
                <a:endParaRPr kumimoji="1" lang="ko-KR" altLang="en-US" sz="2400">
                  <a:latin typeface="Times New Roman" pitchFamily="18" charset="0"/>
                  <a:ea typeface="굴림" charset="-127"/>
                </a:endParaRPr>
              </a:p>
            </p:txBody>
          </p:sp>
          <p:sp>
            <p:nvSpPr>
              <p:cNvPr id="4915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kumimoji="1" lang="ko-KR" altLang="en-US" sz="2400">
                  <a:latin typeface="Times New Roman" pitchFamily="18" charset="0"/>
                  <a:ea typeface="굴림" charset="-127"/>
                </a:endParaRPr>
              </a:p>
              <a:p>
                <a:pPr eaLnBrk="1" hangingPunct="1"/>
                <a:endParaRPr kumimoji="1" lang="ko-KR" altLang="en-US" sz="2400">
                  <a:latin typeface="Times New Roman" pitchFamily="18" charset="0"/>
                  <a:ea typeface="굴림" charset="-127"/>
                </a:endParaRPr>
              </a:p>
            </p:txBody>
          </p:sp>
          <p:sp>
            <p:nvSpPr>
              <p:cNvPr id="4916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kumimoji="1" lang="ko-KR" altLang="en-US" sz="2400">
                  <a:latin typeface="Times New Roman" pitchFamily="18" charset="0"/>
                  <a:ea typeface="굴림" charset="-127"/>
                </a:endParaRPr>
              </a:p>
              <a:p>
                <a:pPr eaLnBrk="1" hangingPunct="1"/>
                <a:endParaRPr kumimoji="1" lang="ko-KR" altLang="en-US" sz="2400">
                  <a:latin typeface="Times New Roman" pitchFamily="18" charset="0"/>
                  <a:ea typeface="굴림" charset="-127"/>
                </a:endParaRPr>
              </a:p>
            </p:txBody>
          </p:sp>
          <p:sp>
            <p:nvSpPr>
              <p:cNvPr id="4916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kumimoji="1" lang="ko-KR" altLang="en-US" sz="2400">
                  <a:latin typeface="Times New Roman" pitchFamily="18" charset="0"/>
                  <a:ea typeface="굴림" charset="-127"/>
                </a:endParaRPr>
              </a:p>
              <a:p>
                <a:pPr eaLnBrk="1" hangingPunct="1"/>
                <a:endParaRPr kumimoji="1" lang="ko-KR" altLang="en-US" sz="2400">
                  <a:latin typeface="Times New Roman" pitchFamily="18" charset="0"/>
                  <a:ea typeface="굴림" charset="-127"/>
                </a:endParaRPr>
              </a:p>
            </p:txBody>
          </p:sp>
          <p:sp>
            <p:nvSpPr>
              <p:cNvPr id="4916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kumimoji="1" lang="ko-KR" altLang="en-US" sz="2400">
                  <a:latin typeface="Times New Roman" pitchFamily="18" charset="0"/>
                  <a:ea typeface="굴림" charset="-127"/>
                </a:endParaRPr>
              </a:p>
              <a:p>
                <a:pPr eaLnBrk="1" hangingPunct="1"/>
                <a:endParaRPr kumimoji="1" lang="ko-KR" altLang="en-US" sz="2400">
                  <a:latin typeface="Times New Roman" pitchFamily="18" charset="0"/>
                  <a:ea typeface="굴림" charset="-127"/>
                </a:endParaRPr>
              </a:p>
            </p:txBody>
          </p:sp>
          <p:sp>
            <p:nvSpPr>
              <p:cNvPr id="4916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kumimoji="1" lang="ko-KR" altLang="en-US" sz="2400">
                  <a:latin typeface="Times New Roman" pitchFamily="18" charset="0"/>
                  <a:ea typeface="굴림" charset="-127"/>
                </a:endParaRPr>
              </a:p>
              <a:p>
                <a:pPr eaLnBrk="1" hangingPunct="1"/>
                <a:endParaRPr kumimoji="1" lang="ko-KR" altLang="en-US" sz="2400">
                  <a:latin typeface="Times New Roman" pitchFamily="18" charset="0"/>
                  <a:ea typeface="굴림" charset="-127"/>
                </a:endParaRPr>
              </a:p>
            </p:txBody>
          </p:sp>
          <p:sp>
            <p:nvSpPr>
              <p:cNvPr id="4916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kumimoji="1" lang="ko-KR" altLang="en-US" sz="2400">
                  <a:latin typeface="Times New Roman" pitchFamily="18" charset="0"/>
                  <a:ea typeface="굴림" charset="-127"/>
                </a:endParaRPr>
              </a:p>
              <a:p>
                <a:pPr eaLnBrk="1" hangingPunct="1"/>
                <a:endParaRPr kumimoji="1" lang="ko-KR" altLang="en-US" sz="2400">
                  <a:latin typeface="Times New Roman" pitchFamily="18" charset="0"/>
                  <a:ea typeface="굴림" charset="-127"/>
                </a:endParaRPr>
              </a:p>
            </p:txBody>
          </p:sp>
          <p:sp>
            <p:nvSpPr>
              <p:cNvPr id="4916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kumimoji="1" lang="ko-KR" altLang="en-US" sz="2400">
                  <a:latin typeface="Times New Roman" pitchFamily="18" charset="0"/>
                  <a:ea typeface="굴림" charset="-127"/>
                </a:endParaRPr>
              </a:p>
              <a:p>
                <a:pPr eaLnBrk="1" hangingPunct="1"/>
                <a:endParaRPr kumimoji="1" lang="ko-KR" altLang="en-US" sz="2400">
                  <a:latin typeface="Times New Roman" pitchFamily="18" charset="0"/>
                  <a:ea typeface="굴림" charset="-127"/>
                </a:endParaRPr>
              </a:p>
            </p:txBody>
          </p:sp>
          <p:sp>
            <p:nvSpPr>
              <p:cNvPr id="4916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kumimoji="1" lang="ko-KR" altLang="en-US" sz="2400">
                  <a:latin typeface="Times New Roman" pitchFamily="18" charset="0"/>
                  <a:ea typeface="굴림" charset="-127"/>
                </a:endParaRPr>
              </a:p>
              <a:p>
                <a:pPr eaLnBrk="1" hangingPunct="1"/>
                <a:endParaRPr kumimoji="1" lang="ko-KR" altLang="en-US" sz="2400">
                  <a:latin typeface="Times New Roman" pitchFamily="18" charset="0"/>
                  <a:ea typeface="굴림" charset="-127"/>
                </a:endParaRPr>
              </a:p>
            </p:txBody>
          </p:sp>
          <p:sp>
            <p:nvSpPr>
              <p:cNvPr id="4916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kumimoji="1" lang="ko-KR" altLang="en-US" sz="2400">
                  <a:latin typeface="Times New Roman" pitchFamily="18" charset="0"/>
                  <a:ea typeface="굴림" charset="-127"/>
                </a:endParaRPr>
              </a:p>
              <a:p>
                <a:pPr eaLnBrk="1" hangingPunct="1"/>
                <a:endParaRPr kumimoji="1" lang="ko-KR" altLang="en-US" sz="2400">
                  <a:latin typeface="Times New Roman" pitchFamily="18" charset="0"/>
                  <a:ea typeface="굴림" charset="-127"/>
                </a:endParaRPr>
              </a:p>
            </p:txBody>
          </p:sp>
        </p:grpSp>
      </p:grpSp>
      <p:sp>
        <p:nvSpPr>
          <p:cNvPr id="49168" name="Rectangle 16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9169" name="Rectangle 17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9170" name="Rectangle 18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FBA83879-CF71-41EC-A610-7674A1158CAA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49171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pPr lvl="0"/>
            <a:r>
              <a:rPr lang="ko-KR" altLang="en-US" noProof="0" smtClean="0"/>
              <a:t>마스터 제목 스타일 편집</a:t>
            </a:r>
          </a:p>
        </p:txBody>
      </p:sp>
      <p:sp>
        <p:nvSpPr>
          <p:cNvPr id="49172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pPr lvl="0"/>
            <a:r>
              <a:rPr lang="ko-KR" altLang="en-US" noProof="0" smtClean="0"/>
              <a:t>마스터 부제목 스타일 편집</a:t>
            </a: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9F275E6-7B81-45C8-B7DB-BE2CA8E49452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86913377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E98D2E6-652D-47D0-8F16-65BAD75092CC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4273429077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829C2E15-B38B-4828-A13C-3AF6D809D5EB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831120082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제목, 텍스트 및 클립 아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클립 아트 개체 틀 3"/>
          <p:cNvSpPr>
            <a:spLocks noGrp="1"/>
          </p:cNvSpPr>
          <p:nvPr>
            <p:ph type="clipArt"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r>
              <a:rPr lang="ko-KR" altLang="en-US" smtClean="0"/>
              <a:t>클립 아트를 추가하려면 아이콘을 클릭하십시오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41B3C1BF-E718-472D-83D7-797EC7D62037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373605731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제목, 클립 아트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클립 아트 개체 틀 2"/>
          <p:cNvSpPr>
            <a:spLocks noGrp="1"/>
          </p:cNvSpPr>
          <p:nvPr>
            <p:ph type="clipArt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r>
              <a:rPr lang="ko-KR" altLang="en-US" smtClean="0"/>
              <a:t>클립 아트를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C4F29FD9-6C66-476A-B2D2-1929A0452DD7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881871935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C501A8B-E813-4BF2-9761-F94E897D5E1A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048350811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0C8DC22-26B2-46FE-8F1F-15C88AB6E2A7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196783589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ABC98EB-BBD8-4264-80D0-5989D0359831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814128731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4F36866-5988-4D44-872E-2E1E4A2ED037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9" name="날짜 개체 틀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692798999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21F9429-F659-423A-9C03-BA2034BF7B8A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971838808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A3746EB-2AA3-4649-86B5-B117564BAE89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4268550838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27DB191-7BE7-43E2-A70E-67CBA7878FAF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835405000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142D85C-D6BC-4376-B51E-7D0B217A87EB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218909942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ea typeface="굴림" charset="-127"/>
              </a:defRPr>
            </a:lvl1pPr>
          </a:lstStyle>
          <a:p>
            <a:endParaRPr lang="en-US" altLang="ko-KR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itchFamily="34" charset="0"/>
                <a:ea typeface="굴림" charset="-127"/>
              </a:defRPr>
            </a:lvl1pPr>
          </a:lstStyle>
          <a:p>
            <a:fld id="{04994427-589D-484D-A08F-83E2A47BC1FE}" type="slidenum">
              <a:rPr lang="ko-KR" altLang="en-US"/>
              <a:pPr/>
              <a:t>‹#›</a:t>
            </a:fld>
            <a:endParaRPr lang="en-US" altLang="ko-KR"/>
          </a:p>
        </p:txBody>
      </p:sp>
      <p:grpSp>
        <p:nvGrpSpPr>
          <p:cNvPr id="48132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48133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kumimoji="1" lang="ko-KR" altLang="en-US" sz="2400">
                <a:latin typeface="Times New Roman" pitchFamily="18" charset="0"/>
                <a:ea typeface="굴림" charset="-127"/>
              </a:endParaRPr>
            </a:p>
            <a:p>
              <a:pPr algn="ctr" eaLnBrk="1" hangingPunct="1"/>
              <a:endParaRPr kumimoji="1" lang="ko-KR" altLang="en-US" sz="2400">
                <a:latin typeface="Times New Roman" pitchFamily="18" charset="0"/>
                <a:ea typeface="굴림" charset="-127"/>
              </a:endParaRPr>
            </a:p>
          </p:txBody>
        </p:sp>
        <p:sp>
          <p:nvSpPr>
            <p:cNvPr id="48134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kumimoji="1" lang="ko-KR" altLang="en-US" sz="2400">
                <a:latin typeface="Times New Roman" pitchFamily="18" charset="0"/>
                <a:ea typeface="굴림" charset="-127"/>
              </a:endParaRPr>
            </a:p>
            <a:p>
              <a:pPr eaLnBrk="1" hangingPunct="1"/>
              <a:endParaRPr kumimoji="1" lang="ko-KR" altLang="en-US" sz="2400">
                <a:latin typeface="Times New Roman" pitchFamily="18" charset="0"/>
                <a:ea typeface="굴림" charset="-127"/>
              </a:endParaRPr>
            </a:p>
          </p:txBody>
        </p:sp>
        <p:sp>
          <p:nvSpPr>
            <p:cNvPr id="48135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ko-KR" altLang="en-US">
                <a:solidFill>
                  <a:schemeClr val="hlink"/>
                </a:solidFill>
                <a:ea typeface="굴림" charset="-127"/>
              </a:endParaRPr>
            </a:p>
          </p:txBody>
        </p:sp>
        <p:sp>
          <p:nvSpPr>
            <p:cNvPr id="48136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ko-KR" altLang="en-US">
                <a:solidFill>
                  <a:schemeClr val="hlink"/>
                </a:solidFill>
                <a:ea typeface="굴림" charset="-127"/>
              </a:endParaRPr>
            </a:p>
          </p:txBody>
        </p:sp>
        <p:sp>
          <p:nvSpPr>
            <p:cNvPr id="48137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ko-KR" altLang="en-US">
                <a:solidFill>
                  <a:schemeClr val="accent2"/>
                </a:solidFill>
                <a:ea typeface="굴림" charset="-127"/>
              </a:endParaRPr>
            </a:p>
          </p:txBody>
        </p:sp>
        <p:sp>
          <p:nvSpPr>
            <p:cNvPr id="48138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ko-KR" altLang="en-US">
                <a:solidFill>
                  <a:schemeClr val="hlink"/>
                </a:solidFill>
                <a:ea typeface="굴림" charset="-127"/>
              </a:endParaRPr>
            </a:p>
          </p:txBody>
        </p:sp>
        <p:sp>
          <p:nvSpPr>
            <p:cNvPr id="48139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kumimoji="1" lang="ko-KR" altLang="en-US" sz="2400">
                <a:latin typeface="Times New Roman" pitchFamily="18" charset="0"/>
                <a:ea typeface="굴림" charset="-127"/>
              </a:endParaRPr>
            </a:p>
            <a:p>
              <a:pPr eaLnBrk="1" hangingPunct="1"/>
              <a:endParaRPr kumimoji="1" lang="ko-KR" altLang="en-US" sz="2400">
                <a:latin typeface="Times New Roman" pitchFamily="18" charset="0"/>
                <a:ea typeface="굴림" charset="-127"/>
              </a:endParaRPr>
            </a:p>
          </p:txBody>
        </p:sp>
        <p:sp>
          <p:nvSpPr>
            <p:cNvPr id="48140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ko-KR" altLang="en-US">
                <a:solidFill>
                  <a:schemeClr val="accent2"/>
                </a:solidFill>
                <a:ea typeface="굴림" charset="-127"/>
              </a:endParaRPr>
            </a:p>
          </p:txBody>
        </p:sp>
        <p:sp>
          <p:nvSpPr>
            <p:cNvPr id="48141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ko-KR" altLang="en-US">
                <a:solidFill>
                  <a:schemeClr val="accent2"/>
                </a:solidFill>
                <a:ea typeface="굴림" charset="-127"/>
              </a:endParaRPr>
            </a:p>
          </p:txBody>
        </p:sp>
      </p:grpSp>
      <p:sp>
        <p:nvSpPr>
          <p:cNvPr id="48142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48143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8144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굴림" charset="-127"/>
              </a:defRPr>
            </a:lvl1pPr>
          </a:lstStyle>
          <a:p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ransition spd="med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ontrol" Target="../activeX/activeX20.xml"/><Relationship Id="rId2" Type="http://schemas.openxmlformats.org/officeDocument/2006/relationships/control" Target="../activeX/activeX19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0.png"/><Relationship Id="rId5" Type="http://schemas.openxmlformats.org/officeDocument/2006/relationships/slideLayout" Target="../slideLayouts/slideLayout2.xml"/><Relationship Id="rId4" Type="http://schemas.openxmlformats.org/officeDocument/2006/relationships/control" Target="../activeX/activeX2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ontrol" Target="../activeX/activeX2.xml"/><Relationship Id="rId2" Type="http://schemas.openxmlformats.org/officeDocument/2006/relationships/control" Target="../activeX/activeX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png"/><Relationship Id="rId5" Type="http://schemas.openxmlformats.org/officeDocument/2006/relationships/slideLayout" Target="../slideLayouts/slideLayout2.xml"/><Relationship Id="rId4" Type="http://schemas.openxmlformats.org/officeDocument/2006/relationships/control" Target="../activeX/activeX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ontrol" Target="../activeX/activeX5.xml"/><Relationship Id="rId2" Type="http://schemas.openxmlformats.org/officeDocument/2006/relationships/control" Target="../activeX/activeX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png"/><Relationship Id="rId5" Type="http://schemas.openxmlformats.org/officeDocument/2006/relationships/slideLayout" Target="../slideLayouts/slideLayout2.xml"/><Relationship Id="rId4" Type="http://schemas.openxmlformats.org/officeDocument/2006/relationships/control" Target="../activeX/activeX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ontrol" Target="../activeX/activeX8.xml"/><Relationship Id="rId2" Type="http://schemas.openxmlformats.org/officeDocument/2006/relationships/control" Target="../activeX/activeX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5.png"/><Relationship Id="rId5" Type="http://schemas.openxmlformats.org/officeDocument/2006/relationships/slideLayout" Target="../slideLayouts/slideLayout2.xml"/><Relationship Id="rId4" Type="http://schemas.openxmlformats.org/officeDocument/2006/relationships/control" Target="../activeX/activeX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ontrol" Target="../activeX/activeX11.xml"/><Relationship Id="rId7" Type="http://schemas.openxmlformats.org/officeDocument/2006/relationships/image" Target="../media/image7.png"/><Relationship Id="rId2" Type="http://schemas.openxmlformats.org/officeDocument/2006/relationships/control" Target="../activeX/activeX10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6.png"/><Relationship Id="rId5" Type="http://schemas.openxmlformats.org/officeDocument/2006/relationships/slideLayout" Target="../slideLayouts/slideLayout2.xml"/><Relationship Id="rId4" Type="http://schemas.openxmlformats.org/officeDocument/2006/relationships/control" Target="../activeX/activeX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ontrol" Target="../activeX/activeX14.xml"/><Relationship Id="rId2" Type="http://schemas.openxmlformats.org/officeDocument/2006/relationships/control" Target="../activeX/activeX13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8.png"/><Relationship Id="rId5" Type="http://schemas.openxmlformats.org/officeDocument/2006/relationships/slideLayout" Target="../slideLayouts/slideLayout2.xml"/><Relationship Id="rId4" Type="http://schemas.openxmlformats.org/officeDocument/2006/relationships/control" Target="../activeX/activeX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ontrol" Target="../activeX/activeX17.xml"/><Relationship Id="rId2" Type="http://schemas.openxmlformats.org/officeDocument/2006/relationships/control" Target="../activeX/activeX16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9.png"/><Relationship Id="rId5" Type="http://schemas.openxmlformats.org/officeDocument/2006/relationships/slideLayout" Target="../slideLayouts/slideLayout2.xml"/><Relationship Id="rId4" Type="http://schemas.openxmlformats.org/officeDocument/2006/relationships/control" Target="../activeX/activeX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0" name="TextBox 9"/>
          <p:cNvSpPr txBox="1"/>
          <p:nvPr/>
        </p:nvSpPr>
        <p:spPr>
          <a:xfrm>
            <a:off x="3458891" y="2812137"/>
            <a:ext cx="21932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통계 분석</a:t>
            </a:r>
            <a:endParaRPr lang="ko-KR" altLang="en-US" sz="3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03775315"/>
      </p:ext>
    </p:extLst>
  </p:cSld>
  <p:clrMapOvr>
    <a:masterClrMapping/>
  </p:clrMapOvr>
  <p:transition spd="med">
    <p:blinds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5" name="TextBox 14"/>
          <p:cNvSpPr txBox="1"/>
          <p:nvPr/>
        </p:nvSpPr>
        <p:spPr>
          <a:xfrm>
            <a:off x="223644" y="763586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일자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50377" y="763586"/>
            <a:ext cx="1969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2016 – 12 - 15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91880" y="744959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구분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572001" y="744959"/>
            <a:ext cx="42484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화면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3644" y="5912986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내용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57505" y="5805264"/>
            <a:ext cx="76069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선택처리 표시 </a:t>
            </a:r>
            <a:r>
              <a:rPr lang="ko-KR" altLang="en-US" sz="14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없음아래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선택 하면 위로 올라가는 역할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3491880" y="1146907"/>
            <a:ext cx="21210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/</a:t>
            </a:r>
            <a:r>
              <a:rPr lang="en-US" altLang="ko-KR" dirty="0" smtClean="0"/>
              <a:t>c_sal_mng_9.html</a:t>
            </a:r>
            <a:endParaRPr lang="ko-KR" altLang="en-US" dirty="0"/>
          </a:p>
        </p:txBody>
      </p:sp>
      <p:pic>
        <p:nvPicPr>
          <p:cNvPr id="49157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92284" y="1551713"/>
            <a:ext cx="7159432" cy="38215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직사각형 22"/>
          <p:cNvSpPr/>
          <p:nvPr/>
        </p:nvSpPr>
        <p:spPr bwMode="auto">
          <a:xfrm>
            <a:off x="4024733" y="3243876"/>
            <a:ext cx="1094535" cy="437175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모서리가 둥근 직사각형 21"/>
          <p:cNvSpPr/>
          <p:nvPr/>
        </p:nvSpPr>
        <p:spPr bwMode="auto">
          <a:xfrm>
            <a:off x="4857752" y="2500306"/>
            <a:ext cx="4071966" cy="4071966"/>
          </a:xfrm>
          <a:prstGeom prst="roundRect">
            <a:avLst/>
          </a:prstGeom>
          <a:solidFill>
            <a:srgbClr val="FF663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3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Y강B" pitchFamily="18" charset="-127"/>
                <a:ea typeface="HY강B" pitchFamily="18" charset="-127"/>
              </a:rPr>
              <a:t>요청내용에 대해</a:t>
            </a:r>
            <a:endParaRPr kumimoji="0" lang="en-US" altLang="ko-KR" sz="3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Y강B" pitchFamily="18" charset="-127"/>
              <a:ea typeface="HY강B" pitchFamily="18" charset="-127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3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Y강B" pitchFamily="18" charset="-127"/>
                <a:ea typeface="HY강B" pitchFamily="18" charset="-127"/>
              </a:rPr>
              <a:t>다시 문의함</a:t>
            </a:r>
          </a:p>
        </p:txBody>
      </p:sp>
    </p:spTree>
    <p:controls>
      <p:control spid="49154" name="DefaultOcx" r:id="rId2" imgW="257040" imgH="276120"/>
      <p:control spid="49155" name="HTMLOption1" r:id="rId3" imgW="257040" imgH="276120"/>
      <p:control spid="49156" name="HTMLOption2" r:id="rId4" imgW="257040" imgH="276120"/>
    </p:controls>
    <p:extLst>
      <p:ext uri="{BB962C8B-B14F-4D97-AF65-F5344CB8AC3E}">
        <p14:creationId xmlns:p14="http://schemas.microsoft.com/office/powerpoint/2010/main" xmlns="" val="1587115735"/>
      </p:ext>
    </p:extLst>
  </p:cSld>
  <p:clrMapOvr>
    <a:masterClrMapping/>
  </p:clrMapOvr>
  <p:transition spd="med">
    <p:blinds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5" name="TextBox 14"/>
          <p:cNvSpPr txBox="1"/>
          <p:nvPr/>
        </p:nvSpPr>
        <p:spPr>
          <a:xfrm>
            <a:off x="223644" y="763586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일자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50377" y="763586"/>
            <a:ext cx="1969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2016 – 12 - 15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91880" y="744959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구분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572000" y="744959"/>
            <a:ext cx="47499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화면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통계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_ST1016.php_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품질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목표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년도별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등록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3644" y="5912986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내용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57505" y="5805264"/>
            <a:ext cx="76069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1~12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월 다 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edit(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입력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)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하는 내용입니다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.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491880" y="1146907"/>
            <a:ext cx="20270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i_stat_als_15.html</a:t>
            </a:r>
            <a:endParaRPr lang="ko-KR" altLang="en-US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347861" y="1516239"/>
            <a:ext cx="6315067" cy="3789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직사각형 25"/>
          <p:cNvSpPr/>
          <p:nvPr/>
        </p:nvSpPr>
        <p:spPr bwMode="auto">
          <a:xfrm>
            <a:off x="3491880" y="3140968"/>
            <a:ext cx="3816424" cy="1728192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모서리가 둥근 직사각형 21"/>
          <p:cNvSpPr/>
          <p:nvPr/>
        </p:nvSpPr>
        <p:spPr bwMode="auto">
          <a:xfrm>
            <a:off x="4857752" y="2500306"/>
            <a:ext cx="4071966" cy="4071966"/>
          </a:xfrm>
          <a:prstGeom prst="roundRect">
            <a:avLst/>
          </a:prstGeom>
          <a:solidFill>
            <a:srgbClr val="0099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3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Y강B" pitchFamily="18" charset="-127"/>
                <a:ea typeface="HY강B" pitchFamily="18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xmlns="" val="1657809280"/>
      </p:ext>
    </p:extLst>
  </p:cSld>
  <p:clrMapOvr>
    <a:masterClrMapping/>
  </p:clrMapOvr>
  <p:transition spd="med">
    <p:blinds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0" name="TextBox 9"/>
          <p:cNvSpPr txBox="1"/>
          <p:nvPr/>
        </p:nvSpPr>
        <p:spPr>
          <a:xfrm>
            <a:off x="3458891" y="2812137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영업관리</a:t>
            </a:r>
            <a:endParaRPr lang="ko-KR" altLang="en-US" sz="3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13676339"/>
      </p:ext>
    </p:extLst>
  </p:cSld>
  <p:clrMapOvr>
    <a:masterClrMapping/>
  </p:clrMapOvr>
  <p:transition spd="med">
    <p:blinds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5" name="TextBox 14"/>
          <p:cNvSpPr txBox="1"/>
          <p:nvPr/>
        </p:nvSpPr>
        <p:spPr>
          <a:xfrm>
            <a:off x="223644" y="763586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일자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50377" y="763586"/>
            <a:ext cx="1969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2016 – 12 - 15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91880" y="744959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구분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572001" y="744959"/>
            <a:ext cx="42484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화면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3644" y="5912986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내용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57505" y="5805264"/>
            <a:ext cx="76069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아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래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공간까지 </a:t>
            </a:r>
            <a:r>
              <a:rPr lang="ko-KR" altLang="en-US" sz="14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꽉차게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재배열하여 주세요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..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491880" y="1146907"/>
            <a:ext cx="21210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/c_sal_mng_2.html</a:t>
            </a:r>
            <a:endParaRPr lang="ko-KR" altLang="en-US" dirty="0"/>
          </a:p>
        </p:txBody>
      </p:sp>
      <p:pic>
        <p:nvPicPr>
          <p:cNvPr id="43013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20090" y="1700808"/>
            <a:ext cx="7024318" cy="3789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직사각형 27"/>
          <p:cNvSpPr/>
          <p:nvPr/>
        </p:nvSpPr>
        <p:spPr bwMode="auto">
          <a:xfrm>
            <a:off x="1450376" y="3861048"/>
            <a:ext cx="6578008" cy="1224136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모서리가 둥근 직사각형 21"/>
          <p:cNvSpPr/>
          <p:nvPr/>
        </p:nvSpPr>
        <p:spPr bwMode="auto">
          <a:xfrm>
            <a:off x="4857752" y="2500306"/>
            <a:ext cx="4071966" cy="4071966"/>
          </a:xfrm>
          <a:prstGeom prst="roundRect">
            <a:avLst/>
          </a:prstGeom>
          <a:solidFill>
            <a:srgbClr val="0099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3000" b="1" dirty="0" smtClean="0">
                <a:latin typeface="HY강B" pitchFamily="18" charset="-127"/>
                <a:ea typeface="HY강B" pitchFamily="18" charset="-127"/>
              </a:rPr>
              <a:t>“</a:t>
            </a:r>
            <a:r>
              <a:rPr lang="ko-KR" altLang="en-US" sz="3000" b="1" dirty="0" err="1" smtClean="0">
                <a:latin typeface="HY강B" pitchFamily="18" charset="-127"/>
                <a:ea typeface="HY강B" pitchFamily="18" charset="-127"/>
              </a:rPr>
              <a:t>꽉차게</a:t>
            </a:r>
            <a:r>
              <a:rPr lang="en-US" altLang="ko-KR" sz="3000" b="1" dirty="0" smtClean="0">
                <a:latin typeface="HY강B" pitchFamily="18" charset="-127"/>
                <a:ea typeface="HY강B" pitchFamily="18" charset="-127"/>
              </a:rPr>
              <a:t>” 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3000" b="1" dirty="0" err="1" smtClean="0">
                <a:latin typeface="HY강B" pitchFamily="18" charset="-127"/>
                <a:ea typeface="HY강B" pitchFamily="18" charset="-127"/>
              </a:rPr>
              <a:t>안하기로함</a:t>
            </a:r>
            <a:endParaRPr kumimoji="0" lang="ko-KR" altLang="en-US" sz="3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Y강B" pitchFamily="18" charset="-127"/>
              <a:ea typeface="HY강B" pitchFamily="18" charset="-127"/>
            </a:endParaRPr>
          </a:p>
        </p:txBody>
      </p:sp>
    </p:spTree>
    <p:controls>
      <p:control spid="43010" name="DefaultOcx" r:id="rId2" imgW="257040" imgH="276120"/>
      <p:control spid="43011" name="HTMLOption1" r:id="rId3" imgW="257040" imgH="276120"/>
      <p:control spid="43012" name="HTMLOption2" r:id="rId4" imgW="257040" imgH="276120"/>
    </p:controls>
    <p:extLst>
      <p:ext uri="{BB962C8B-B14F-4D97-AF65-F5344CB8AC3E}">
        <p14:creationId xmlns:p14="http://schemas.microsoft.com/office/powerpoint/2010/main" xmlns="" val="48954066"/>
      </p:ext>
    </p:extLst>
  </p:cSld>
  <p:clrMapOvr>
    <a:masterClrMapping/>
  </p:clrMapOvr>
  <p:transition spd="med">
    <p:blinds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5" name="TextBox 14"/>
          <p:cNvSpPr txBox="1"/>
          <p:nvPr/>
        </p:nvSpPr>
        <p:spPr>
          <a:xfrm>
            <a:off x="223644" y="763586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일자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50377" y="763586"/>
            <a:ext cx="1969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2016 – 12 - 15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91880" y="744959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구분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572001" y="744959"/>
            <a:ext cx="42484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화면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3644" y="5912986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내용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57505" y="5805264"/>
            <a:ext cx="76069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아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래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공간까지 </a:t>
            </a:r>
            <a:r>
              <a:rPr lang="ko-KR" altLang="en-US" sz="14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꽉차게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재배열하여 주세요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..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491880" y="1146907"/>
            <a:ext cx="21210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/c_sal_mng_3.html</a:t>
            </a:r>
            <a:endParaRPr lang="ko-KR" altLang="en-US" dirty="0"/>
          </a:p>
        </p:txBody>
      </p:sp>
      <p:pic>
        <p:nvPicPr>
          <p:cNvPr id="44037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77700" y="1516239"/>
            <a:ext cx="6795120" cy="4077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직사각형 21"/>
          <p:cNvSpPr/>
          <p:nvPr/>
        </p:nvSpPr>
        <p:spPr bwMode="auto">
          <a:xfrm>
            <a:off x="6228184" y="3284984"/>
            <a:ext cx="1800200" cy="1800200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모서리가 둥근 직사각형 23"/>
          <p:cNvSpPr/>
          <p:nvPr/>
        </p:nvSpPr>
        <p:spPr bwMode="auto">
          <a:xfrm>
            <a:off x="4857752" y="2500306"/>
            <a:ext cx="4071966" cy="4071966"/>
          </a:xfrm>
          <a:prstGeom prst="roundRect">
            <a:avLst/>
          </a:prstGeom>
          <a:solidFill>
            <a:srgbClr val="0099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3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Y강B" pitchFamily="18" charset="-127"/>
                <a:ea typeface="HY강B" pitchFamily="18" charset="-127"/>
              </a:rPr>
              <a:t>완료</a:t>
            </a:r>
          </a:p>
        </p:txBody>
      </p:sp>
    </p:spTree>
    <p:controls>
      <p:control spid="44034" name="DefaultOcx" r:id="rId2" imgW="257040" imgH="276120"/>
      <p:control spid="44035" name="HTMLOption1" r:id="rId3" imgW="257040" imgH="276120"/>
      <p:control spid="44036" name="HTMLOption2" r:id="rId4" imgW="257040" imgH="276120"/>
    </p:controls>
    <p:extLst>
      <p:ext uri="{BB962C8B-B14F-4D97-AF65-F5344CB8AC3E}">
        <p14:creationId xmlns:p14="http://schemas.microsoft.com/office/powerpoint/2010/main" xmlns="" val="2910947471"/>
      </p:ext>
    </p:extLst>
  </p:cSld>
  <p:clrMapOvr>
    <a:masterClrMapping/>
  </p:clrMapOvr>
  <p:transition spd="med">
    <p:blinds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5" name="TextBox 14"/>
          <p:cNvSpPr txBox="1"/>
          <p:nvPr/>
        </p:nvSpPr>
        <p:spPr>
          <a:xfrm>
            <a:off x="223644" y="763586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일자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50377" y="763586"/>
            <a:ext cx="1969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2016 – 12 - 15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91880" y="744959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구분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572001" y="744959"/>
            <a:ext cx="42484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화면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3644" y="5912986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내용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57505" y="5805264"/>
            <a:ext cx="76069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아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래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공간까지 </a:t>
            </a:r>
            <a:r>
              <a:rPr lang="ko-KR" altLang="en-US" sz="14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꽉차게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재배열하여 주세요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..</a:t>
            </a:r>
          </a:p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진행현황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생산확정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종료처리는 선택 가능 항목입니다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491880" y="1146907"/>
            <a:ext cx="21210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/c_sal_mng_4.html</a:t>
            </a:r>
            <a:endParaRPr lang="ko-KR" altLang="en-US" dirty="0"/>
          </a:p>
        </p:txBody>
      </p:sp>
      <p:pic>
        <p:nvPicPr>
          <p:cNvPr id="45061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325096" y="1512168"/>
            <a:ext cx="7035147" cy="3789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직사각형 22"/>
          <p:cNvSpPr/>
          <p:nvPr/>
        </p:nvSpPr>
        <p:spPr bwMode="auto">
          <a:xfrm>
            <a:off x="1522385" y="4185084"/>
            <a:ext cx="6578007" cy="900100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4457209" y="3284984"/>
            <a:ext cx="618847" cy="900100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직사각형 24"/>
          <p:cNvSpPr/>
          <p:nvPr/>
        </p:nvSpPr>
        <p:spPr bwMode="auto">
          <a:xfrm>
            <a:off x="6177384" y="3284984"/>
            <a:ext cx="451409" cy="900100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6" name="직사각형 25"/>
          <p:cNvSpPr/>
          <p:nvPr/>
        </p:nvSpPr>
        <p:spPr bwMode="auto">
          <a:xfrm>
            <a:off x="7092280" y="3284984"/>
            <a:ext cx="451409" cy="900100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모서리가 둥근 직사각형 21"/>
          <p:cNvSpPr/>
          <p:nvPr/>
        </p:nvSpPr>
        <p:spPr bwMode="auto">
          <a:xfrm>
            <a:off x="4857752" y="2500306"/>
            <a:ext cx="4071966" cy="4071966"/>
          </a:xfrm>
          <a:prstGeom prst="roundRect">
            <a:avLst/>
          </a:prstGeom>
          <a:solidFill>
            <a:srgbClr val="0099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3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Y강B" pitchFamily="18" charset="-127"/>
                <a:ea typeface="HY강B" pitchFamily="18" charset="-127"/>
              </a:rPr>
              <a:t>완료</a:t>
            </a:r>
            <a:endParaRPr kumimoji="0" lang="en-US" altLang="ko-KR" sz="3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Y강B" pitchFamily="18" charset="-127"/>
              <a:ea typeface="HY강B" pitchFamily="18" charset="-127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3000" b="1" dirty="0" smtClean="0">
                <a:latin typeface="HY강B" pitchFamily="18" charset="-127"/>
                <a:ea typeface="HY강B" pitchFamily="18" charset="-127"/>
              </a:rPr>
              <a:t>(“</a:t>
            </a:r>
            <a:r>
              <a:rPr lang="ko-KR" altLang="en-US" sz="3000" b="1" dirty="0" err="1" smtClean="0">
                <a:latin typeface="HY강B" pitchFamily="18" charset="-127"/>
                <a:ea typeface="HY강B" pitchFamily="18" charset="-127"/>
              </a:rPr>
              <a:t>꽉차게</a:t>
            </a:r>
            <a:r>
              <a:rPr lang="en-US" altLang="ko-KR" sz="3000" b="1" dirty="0" smtClean="0">
                <a:latin typeface="HY강B" pitchFamily="18" charset="-127"/>
                <a:ea typeface="HY강B" pitchFamily="18" charset="-127"/>
              </a:rPr>
              <a:t>”X)</a:t>
            </a:r>
            <a:endParaRPr kumimoji="0" lang="ko-KR" altLang="en-US" sz="3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Y강B" pitchFamily="18" charset="-127"/>
              <a:ea typeface="HY강B" pitchFamily="18" charset="-127"/>
            </a:endParaRPr>
          </a:p>
        </p:txBody>
      </p:sp>
    </p:spTree>
    <p:controls>
      <p:control spid="45058" name="DefaultOcx" r:id="rId2" imgW="257040" imgH="276120"/>
      <p:control spid="45059" name="HTMLOption1" r:id="rId3" imgW="257040" imgH="276120"/>
      <p:control spid="45060" name="HTMLOption2" r:id="rId4" imgW="257040" imgH="276120"/>
    </p:controls>
    <p:extLst>
      <p:ext uri="{BB962C8B-B14F-4D97-AF65-F5344CB8AC3E}">
        <p14:creationId xmlns:p14="http://schemas.microsoft.com/office/powerpoint/2010/main" xmlns="" val="1483229142"/>
      </p:ext>
    </p:extLst>
  </p:cSld>
  <p:clrMapOvr>
    <a:masterClrMapping/>
  </p:clrMapOvr>
  <p:transition spd="med">
    <p:blinds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5" name="TextBox 14"/>
          <p:cNvSpPr txBox="1"/>
          <p:nvPr/>
        </p:nvSpPr>
        <p:spPr>
          <a:xfrm>
            <a:off x="223644" y="763586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일자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50377" y="763586"/>
            <a:ext cx="1969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2016 – 12 - 15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91880" y="744959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구분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572001" y="744959"/>
            <a:ext cx="42484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화면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3644" y="5912986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내용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57505" y="5805264"/>
            <a:ext cx="76069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재고조정량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비고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출하검사요청일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출하검사요청수량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edit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가능 해야 함</a:t>
            </a:r>
            <a:endParaRPr lang="en-US" altLang="ko-KR" sz="14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4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이화면은 맞지가 않네요</a:t>
            </a:r>
            <a:r>
              <a:rPr lang="en-US" altLang="ko-KR" sz="14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…. </a:t>
            </a:r>
            <a:r>
              <a:rPr lang="ko-KR" altLang="en-US" sz="14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위</a:t>
            </a:r>
            <a:r>
              <a:rPr lang="en-US" altLang="ko-KR" sz="14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4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아래 조정이 필요 </a:t>
            </a:r>
            <a:r>
              <a:rPr lang="ko-KR" altLang="en-US" sz="1400" b="1" dirty="0" err="1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할뜻</a:t>
            </a:r>
            <a:r>
              <a:rPr lang="en-US" altLang="ko-KR" sz="14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…</a:t>
            </a:r>
            <a:endParaRPr lang="en-US" altLang="ko-KR" sz="14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491880" y="1146907"/>
            <a:ext cx="21210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/</a:t>
            </a:r>
            <a:r>
              <a:rPr lang="en-US" altLang="ko-KR" dirty="0" smtClean="0"/>
              <a:t>c_sal_mng_5.html</a:t>
            </a:r>
            <a:endParaRPr lang="ko-KR" altLang="en-US" dirty="0"/>
          </a:p>
        </p:txBody>
      </p:sp>
      <p:pic>
        <p:nvPicPr>
          <p:cNvPr id="46085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67010" y="3068960"/>
            <a:ext cx="6228184" cy="21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86" name="Picture 6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88248"/>
            <a:ext cx="8352929" cy="126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직사각형 26"/>
          <p:cNvSpPr/>
          <p:nvPr/>
        </p:nvSpPr>
        <p:spPr bwMode="auto">
          <a:xfrm>
            <a:off x="1331640" y="3068960"/>
            <a:ext cx="6578007" cy="2016224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8" name="직사각형 27"/>
          <p:cNvSpPr/>
          <p:nvPr/>
        </p:nvSpPr>
        <p:spPr bwMode="auto">
          <a:xfrm>
            <a:off x="1979712" y="2420888"/>
            <a:ext cx="1152128" cy="432048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9" name="직사각형 28"/>
          <p:cNvSpPr/>
          <p:nvPr/>
        </p:nvSpPr>
        <p:spPr bwMode="auto">
          <a:xfrm>
            <a:off x="7119129" y="1978584"/>
            <a:ext cx="1701343" cy="874351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" name="모서리가 둥근 직사각형 22"/>
          <p:cNvSpPr/>
          <p:nvPr/>
        </p:nvSpPr>
        <p:spPr bwMode="auto">
          <a:xfrm>
            <a:off x="4857752" y="2500306"/>
            <a:ext cx="4071966" cy="4071966"/>
          </a:xfrm>
          <a:prstGeom prst="roundRect">
            <a:avLst/>
          </a:prstGeom>
          <a:solidFill>
            <a:srgbClr val="0099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3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Y강B" pitchFamily="18" charset="-127"/>
                <a:ea typeface="HY강B" pitchFamily="18" charset="-127"/>
              </a:rPr>
              <a:t>완료</a:t>
            </a:r>
          </a:p>
        </p:txBody>
      </p:sp>
    </p:spTree>
    <p:controls>
      <p:control spid="46082" name="DefaultOcx" r:id="rId2" imgW="257040" imgH="276120"/>
      <p:control spid="46083" name="HTMLOption1" r:id="rId3" imgW="257040" imgH="276120"/>
      <p:control spid="46084" name="HTMLOption2" r:id="rId4" imgW="257040" imgH="276120"/>
    </p:controls>
    <p:extLst>
      <p:ext uri="{BB962C8B-B14F-4D97-AF65-F5344CB8AC3E}">
        <p14:creationId xmlns:p14="http://schemas.microsoft.com/office/powerpoint/2010/main" xmlns="" val="3311017335"/>
      </p:ext>
    </p:extLst>
  </p:cSld>
  <p:clrMapOvr>
    <a:masterClrMapping/>
  </p:clrMapOvr>
  <p:transition spd="med">
    <p:blinds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5" name="TextBox 14"/>
          <p:cNvSpPr txBox="1"/>
          <p:nvPr/>
        </p:nvSpPr>
        <p:spPr>
          <a:xfrm>
            <a:off x="223644" y="763586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일자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50377" y="763586"/>
            <a:ext cx="1969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2016 – 12 - 15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91880" y="744959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구분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572001" y="744959"/>
            <a:ext cx="42484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화면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3644" y="5912986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내용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57505" y="5805264"/>
            <a:ext cx="76069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판매수량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edit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가능 해야 함</a:t>
            </a:r>
            <a:endParaRPr lang="en-US" altLang="ko-KR" sz="14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491880" y="1146907"/>
            <a:ext cx="21210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/</a:t>
            </a:r>
            <a:r>
              <a:rPr lang="en-US" altLang="ko-KR" dirty="0" smtClean="0"/>
              <a:t>c_sal_mng_6.html</a:t>
            </a:r>
            <a:endParaRPr lang="ko-KR" altLang="en-US" dirty="0"/>
          </a:p>
        </p:txBody>
      </p:sp>
      <p:pic>
        <p:nvPicPr>
          <p:cNvPr id="47109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99592" y="1656184"/>
            <a:ext cx="7635213" cy="3789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직사각형 22"/>
          <p:cNvSpPr/>
          <p:nvPr/>
        </p:nvSpPr>
        <p:spPr bwMode="auto">
          <a:xfrm>
            <a:off x="6940644" y="3212976"/>
            <a:ext cx="546850" cy="874351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모서리가 둥근 직사각형 21"/>
          <p:cNvSpPr/>
          <p:nvPr/>
        </p:nvSpPr>
        <p:spPr bwMode="auto">
          <a:xfrm>
            <a:off x="4857752" y="2500306"/>
            <a:ext cx="4071966" cy="4071966"/>
          </a:xfrm>
          <a:prstGeom prst="roundRect">
            <a:avLst/>
          </a:prstGeom>
          <a:solidFill>
            <a:srgbClr val="0099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3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Y강B" pitchFamily="18" charset="-127"/>
                <a:ea typeface="HY강B" pitchFamily="18" charset="-127"/>
              </a:rPr>
              <a:t>완료</a:t>
            </a:r>
          </a:p>
        </p:txBody>
      </p:sp>
    </p:spTree>
    <p:controls>
      <p:control spid="47106" name="DefaultOcx" r:id="rId2" imgW="257040" imgH="276120"/>
      <p:control spid="47107" name="HTMLOption1" r:id="rId3" imgW="257040" imgH="276120"/>
      <p:control spid="47108" name="HTMLOption2" r:id="rId4" imgW="257040" imgH="276120"/>
    </p:controls>
    <p:extLst>
      <p:ext uri="{BB962C8B-B14F-4D97-AF65-F5344CB8AC3E}">
        <p14:creationId xmlns:p14="http://schemas.microsoft.com/office/powerpoint/2010/main" xmlns="" val="1372378798"/>
      </p:ext>
    </p:extLst>
  </p:cSld>
  <p:clrMapOvr>
    <a:masterClrMapping/>
  </p:clrMapOvr>
  <p:transition spd="med">
    <p:blinds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5" name="TextBox 14"/>
          <p:cNvSpPr txBox="1"/>
          <p:nvPr/>
        </p:nvSpPr>
        <p:spPr>
          <a:xfrm>
            <a:off x="223644" y="763586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일자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50377" y="763586"/>
            <a:ext cx="1969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2016 – 12 - 15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91880" y="744959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구분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572001" y="744959"/>
            <a:ext cx="42484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화면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3644" y="5912986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내용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57505" y="5805264"/>
            <a:ext cx="76069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항목추가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고객불만관리</a:t>
            </a:r>
            <a:endParaRPr lang="en-US" altLang="ko-KR" sz="14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491880" y="1146907"/>
            <a:ext cx="21210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/</a:t>
            </a:r>
            <a:r>
              <a:rPr lang="en-US" altLang="ko-KR" dirty="0" smtClean="0"/>
              <a:t>c_sal_mng_7.html</a:t>
            </a:r>
            <a:endParaRPr lang="ko-KR" altLang="en-US" dirty="0"/>
          </a:p>
        </p:txBody>
      </p:sp>
      <p:pic>
        <p:nvPicPr>
          <p:cNvPr id="48133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84499" y="1456531"/>
            <a:ext cx="1609725" cy="427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직사각형 22"/>
          <p:cNvSpPr/>
          <p:nvPr/>
        </p:nvSpPr>
        <p:spPr bwMode="auto">
          <a:xfrm>
            <a:off x="2037304" y="4858905"/>
            <a:ext cx="1094535" cy="437175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491880" y="4892826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고객불만관리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모서리가 둥근 직사각형 21"/>
          <p:cNvSpPr/>
          <p:nvPr/>
        </p:nvSpPr>
        <p:spPr bwMode="auto">
          <a:xfrm>
            <a:off x="4857752" y="2500306"/>
            <a:ext cx="4071966" cy="4071966"/>
          </a:xfrm>
          <a:prstGeom prst="roundRect">
            <a:avLst/>
          </a:prstGeom>
          <a:solidFill>
            <a:srgbClr val="0099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3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Y강B" pitchFamily="18" charset="-127"/>
                <a:ea typeface="HY강B" pitchFamily="18" charset="-127"/>
              </a:rPr>
              <a:t>완료</a:t>
            </a:r>
          </a:p>
        </p:txBody>
      </p:sp>
    </p:spTree>
    <p:controls>
      <p:control spid="48130" name="DefaultOcx" r:id="rId2" imgW="257040" imgH="276120"/>
      <p:control spid="48131" name="HTMLOption1" r:id="rId3" imgW="257040" imgH="276120"/>
      <p:control spid="48132" name="HTMLOption2" r:id="rId4" imgW="257040" imgH="276120"/>
    </p:controls>
    <p:extLst>
      <p:ext uri="{BB962C8B-B14F-4D97-AF65-F5344CB8AC3E}">
        <p14:creationId xmlns:p14="http://schemas.microsoft.com/office/powerpoint/2010/main" xmlns="" val="4035113899"/>
      </p:ext>
    </p:extLst>
  </p:cSld>
  <p:clrMapOvr>
    <a:masterClrMapping/>
  </p:clrMapOvr>
  <p:transition spd="med">
    <p:blinds dir="vert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INEDINNAVIGATOR" val="False"/>
  <p:tag name="BRANCHTO" val="0"/>
</p:tagLst>
</file>

<file path=ppt/theme/theme1.xml><?xml version="1.0" encoding="utf-8"?>
<a:theme xmlns:a="http://schemas.openxmlformats.org/drawingml/2006/main" name="제안서">
  <a:themeElements>
    <a:clrScheme name="Office 테마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Office 테마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ko-K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ko-K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테마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테마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테마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테마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테마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테마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테마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제안서</Template>
  <TotalTime>18841</TotalTime>
  <Words>265</Words>
  <Application>Microsoft Office PowerPoint</Application>
  <PresentationFormat>화면 슬라이드 쇼(4:3)</PresentationFormat>
  <Paragraphs>80</Paragraphs>
  <Slides>10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제안서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프로젝트 제안</dc:title>
  <dc:creator>SulgiHong</dc:creator>
  <cp:lastModifiedBy>User</cp:lastModifiedBy>
  <cp:revision>192</cp:revision>
  <dcterms:created xsi:type="dcterms:W3CDTF">2016-10-21T08:22:37Z</dcterms:created>
  <dcterms:modified xsi:type="dcterms:W3CDTF">2016-12-16T07:54:30Z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TC060891601042</vt:lpwstr>
  </property>
</Properties>
</file>