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15" r:id="rId2"/>
    <p:sldId id="305" r:id="rId3"/>
    <p:sldId id="321" r:id="rId4"/>
    <p:sldId id="322" r:id="rId5"/>
    <p:sldId id="317" r:id="rId6"/>
    <p:sldId id="323" r:id="rId7"/>
    <p:sldId id="324" r:id="rId8"/>
    <p:sldId id="325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5" autoAdjust="0"/>
    <p:restoredTop sz="94600" autoAdjust="0"/>
  </p:normalViewPr>
  <p:slideViewPr>
    <p:cSldViewPr>
      <p:cViewPr>
        <p:scale>
          <a:sx n="75" d="100"/>
          <a:sy n="75" d="100"/>
        </p:scale>
        <p:origin x="-1242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public_html\c_sal_mng\c_sal_mng_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public_html\c_sal_mng\c_sal_mng_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public_html\c_sal_mng\c_sal_mng_3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public_html\c_sal_mng\c_sal_mng_4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public_html\c_sal_mng\c_sal_mng_5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public_html\c_sal_mng\c_sal_mng_6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C:\public_html\c_sal_mng\c_sal_mng_9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영업관리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77531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c_sal_mng_1.html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318" y="1265727"/>
            <a:ext cx="8353364" cy="43301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6846" y="5805264"/>
            <a:ext cx="590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줄 간격이 너무 넓음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표준에 따라 줄일 것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각 항목의 간격을 출력되는 사이즈에 맞게 조정 필요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화면에 꽉 차게 할 필요 없음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1691680" y="1412776"/>
            <a:ext cx="4464496" cy="22322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1251489" y="1988840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553474" y="4149080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사각형 설명선 30"/>
          <p:cNvSpPr/>
          <p:nvPr/>
        </p:nvSpPr>
        <p:spPr bwMode="auto">
          <a:xfrm>
            <a:off x="6876256" y="3338700"/>
            <a:ext cx="1656184" cy="612648"/>
          </a:xfrm>
          <a:prstGeom prst="wedgeRectCallout">
            <a:avLst>
              <a:gd name="adj1" fmla="val -106672"/>
              <a:gd name="adj2" fmla="val 742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출력항목 사이즈에 맞게</a:t>
            </a:r>
            <a:endParaRPr lang="en-US" altLang="ko-KR" sz="105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칸 조정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600" dirty="0" smtClean="0"/>
              <a:t>1.</a:t>
            </a:r>
            <a:r>
              <a:rPr lang="ko-KR" altLang="en-US" sz="3600" dirty="0" err="1" smtClean="0"/>
              <a:t>줄간격</a:t>
            </a:r>
            <a:r>
              <a:rPr lang="ko-KR" altLang="en-US" sz="3600" dirty="0" smtClean="0"/>
              <a:t> 재문의</a:t>
            </a:r>
            <a:endParaRPr lang="en-US" altLang="ko-KR" sz="3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  <a:r>
              <a:rPr lang="ko-KR" altLang="en-US" sz="3600" dirty="0" smtClean="0"/>
              <a:t>완</a:t>
            </a:r>
            <a:r>
              <a:rPr lang="ko-KR" altLang="en-US" sz="3600" dirty="0" smtClean="0"/>
              <a:t>료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13236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c_sal_mng_2.html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6846" y="5805264"/>
            <a:ext cx="7411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거래처 구분 한글명칭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매입처별이력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거래처코드는 간격을 줄이고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거래처 명은 늘리고 등등 </a:t>
            </a:r>
            <a:r>
              <a:rPr lang="ko-KR" altLang="en-US" sz="1200" dirty="0" smtClean="0"/>
              <a:t>출력 되는 항목의 데이터 사이즈에 맞게 조정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39" y="1569730"/>
            <a:ext cx="8280921" cy="36880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1167969"/>
            <a:ext cx="2590800" cy="3714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 bwMode="auto">
          <a:xfrm>
            <a:off x="4232280" y="1937152"/>
            <a:ext cx="1872208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 flipH="1">
            <a:off x="5292080" y="1484784"/>
            <a:ext cx="432048" cy="452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5041310" y="15394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5471192" y="1614413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355109" y="2708920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모서리가 둥근 사각형 설명선 26"/>
          <p:cNvSpPr/>
          <p:nvPr/>
        </p:nvSpPr>
        <p:spPr bwMode="auto">
          <a:xfrm>
            <a:off x="1696937" y="1220799"/>
            <a:ext cx="1690426" cy="499703"/>
          </a:xfrm>
          <a:prstGeom prst="wedgeRoundRectCallout">
            <a:avLst>
              <a:gd name="adj1" fmla="val -29903"/>
              <a:gd name="adj2" fmla="val 109264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거래처명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모서리가 둥근 사각형 설명선 30"/>
          <p:cNvSpPr/>
          <p:nvPr/>
        </p:nvSpPr>
        <p:spPr bwMode="auto">
          <a:xfrm>
            <a:off x="3475641" y="1220799"/>
            <a:ext cx="1600415" cy="499703"/>
          </a:xfrm>
          <a:prstGeom prst="wedgeRoundRectCallout">
            <a:avLst>
              <a:gd name="adj1" fmla="val -29903"/>
              <a:gd name="adj2" fmla="val 109264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/>
              <a:t>제품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명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7429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3600" dirty="0" smtClean="0"/>
              <a:t>완료 </a:t>
            </a:r>
            <a:endParaRPr lang="en-US" altLang="ko-KR" sz="3600" dirty="0" smtClean="0"/>
          </a:p>
          <a:p>
            <a:pPr marL="742950" marR="0" indent="-7429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3600" dirty="0" err="1" smtClean="0"/>
              <a:t>간격재문</a:t>
            </a:r>
            <a:r>
              <a:rPr lang="ko-KR" altLang="en-US" sz="3600" dirty="0" err="1" smtClean="0"/>
              <a:t>의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087700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c_sal_mng_3.html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6846" y="5805264"/>
            <a:ext cx="7141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거래처 구분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수주현황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에 출력 되는 항목의 데이터 사이즈에 맞게 조정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타이틀명이</a:t>
            </a:r>
            <a:r>
              <a:rPr lang="ko-KR" altLang="en-US" sz="1200" dirty="0" smtClean="0"/>
              <a:t> 길면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라인으로 해도 가능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거래처코드는 간격을 줄이고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거래처 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비고 항목 늘리고 </a:t>
            </a:r>
            <a:r>
              <a:rPr lang="en-US" altLang="ko-KR" sz="1200" dirty="0" smtClean="0"/>
              <a:t>…………….</a:t>
            </a:r>
            <a:r>
              <a:rPr lang="ko-KR" altLang="en-US" sz="1200" dirty="0" smtClean="0"/>
              <a:t>등등 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348" y="1205927"/>
            <a:ext cx="8338316" cy="4517170"/>
          </a:xfrm>
          <a:prstGeom prst="rect">
            <a:avLst/>
          </a:prstGeom>
        </p:spPr>
      </p:pic>
      <p:sp>
        <p:nvSpPr>
          <p:cNvPr id="14" name="사각형 설명선 13"/>
          <p:cNvSpPr/>
          <p:nvPr/>
        </p:nvSpPr>
        <p:spPr bwMode="auto">
          <a:xfrm>
            <a:off x="-1332656" y="2852936"/>
            <a:ext cx="1224136" cy="432048"/>
          </a:xfrm>
          <a:prstGeom prst="wedgeRectCallout">
            <a:avLst>
              <a:gd name="adj1" fmla="val 94845"/>
              <a:gd name="adj2" fmla="val 577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“</a:t>
            </a:r>
            <a:r>
              <a:rPr lang="ko-KR" altLang="en-US" sz="1100" dirty="0" smtClean="0"/>
              <a:t>수주전표관리</a:t>
            </a:r>
            <a:r>
              <a:rPr lang="en-US" altLang="ko-KR" sz="1100" dirty="0" smtClean="0"/>
              <a:t>”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사각형 설명선 28"/>
          <p:cNvSpPr/>
          <p:nvPr/>
        </p:nvSpPr>
        <p:spPr bwMode="auto">
          <a:xfrm>
            <a:off x="2051720" y="2924944"/>
            <a:ext cx="936104" cy="432048"/>
          </a:xfrm>
          <a:prstGeom prst="wedgeRectCallout">
            <a:avLst>
              <a:gd name="adj1" fmla="val 94845"/>
              <a:gd name="adj2" fmla="val 577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smtClean="0"/>
              <a:t>“</a:t>
            </a:r>
            <a:r>
              <a:rPr lang="ko-KR" altLang="en-US" sz="1100" dirty="0" smtClean="0"/>
              <a:t>초기화</a:t>
            </a:r>
            <a:r>
              <a:rPr lang="en-US" altLang="ko-KR" sz="1100" dirty="0" smtClean="0"/>
              <a:t>”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907674" y="1111564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223644" y="2054258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55109" y="3284984"/>
            <a:ext cx="736656" cy="144016"/>
          </a:xfrm>
          <a:prstGeom prst="rect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239904" y="3350136"/>
            <a:ext cx="468000" cy="144016"/>
          </a:xfrm>
          <a:prstGeom prst="rect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모서리가 둥근 사각형 설명선 34"/>
          <p:cNvSpPr/>
          <p:nvPr/>
        </p:nvSpPr>
        <p:spPr bwMode="auto">
          <a:xfrm>
            <a:off x="1638556" y="1088776"/>
            <a:ext cx="1690426" cy="324000"/>
          </a:xfrm>
          <a:prstGeom prst="wedgeRoundRectCallout">
            <a:avLst>
              <a:gd name="adj1" fmla="val -29903"/>
              <a:gd name="adj2" fmla="val 109264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거래처명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모서리가 둥근 사각형 설명선 35"/>
          <p:cNvSpPr/>
          <p:nvPr/>
        </p:nvSpPr>
        <p:spPr bwMode="auto">
          <a:xfrm>
            <a:off x="3417260" y="1088776"/>
            <a:ext cx="1690426" cy="324000"/>
          </a:xfrm>
          <a:prstGeom prst="wedgeRoundRectCallout">
            <a:avLst>
              <a:gd name="adj1" fmla="val -29903"/>
              <a:gd name="adj2" fmla="val 109264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/>
              <a:t>제품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명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7429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3600" dirty="0" smtClean="0"/>
              <a:t>완료 </a:t>
            </a:r>
            <a:endParaRPr lang="en-US" altLang="ko-KR" sz="3600" dirty="0" smtClean="0"/>
          </a:p>
          <a:p>
            <a:pPr marL="742950" marR="0" indent="-7429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3600" dirty="0" err="1" smtClean="0"/>
              <a:t>간격재문의</a:t>
            </a:r>
            <a:endParaRPr lang="en-US" altLang="ko-KR" sz="3600" dirty="0" smtClean="0"/>
          </a:p>
          <a:p>
            <a:pPr marL="742950" marR="0" indent="-7429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</a:t>
            </a: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xmlns="" val="886786329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c_sal_mng_4.html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049" y="1504950"/>
            <a:ext cx="8619032" cy="2716138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 bwMode="auto">
          <a:xfrm>
            <a:off x="766062" y="1363440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>
            <a:off x="1638556" y="1088776"/>
            <a:ext cx="1690426" cy="324000"/>
          </a:xfrm>
          <a:prstGeom prst="wedgeRoundRectCallout">
            <a:avLst>
              <a:gd name="adj1" fmla="val -29903"/>
              <a:gd name="adj2" fmla="val 240968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거래처명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모서리가 둥근 사각형 설명선 30"/>
          <p:cNvSpPr/>
          <p:nvPr/>
        </p:nvSpPr>
        <p:spPr bwMode="auto">
          <a:xfrm>
            <a:off x="3833293" y="1162966"/>
            <a:ext cx="1690426" cy="324000"/>
          </a:xfrm>
          <a:prstGeom prst="wedgeRoundRectCallout">
            <a:avLst>
              <a:gd name="adj1" fmla="val -46732"/>
              <a:gd name="adj2" fmla="val 225288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/>
              <a:t>제품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명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-4580" y="2622658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8244408" y="2204864"/>
            <a:ext cx="432048" cy="360040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6846" y="5805264"/>
            <a:ext cx="7582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r>
              <a:rPr lang="en-US" altLang="ko-KR" sz="1200" dirty="0" smtClean="0"/>
              <a:t>, “</a:t>
            </a:r>
            <a:r>
              <a:rPr lang="ko-KR" altLang="en-US" sz="1200" dirty="0" smtClean="0"/>
              <a:t>종료처리기준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표준에 맞게 조정 필요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삭제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버튼 필요 없음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err="1" smtClean="0"/>
              <a:t>매출처별이력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에 출력 되는 항목의 데이터 사이즈에 맞게 조정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타이틀명이</a:t>
            </a:r>
            <a:r>
              <a:rPr lang="ko-KR" altLang="en-US" sz="1200" dirty="0" smtClean="0"/>
              <a:t> 길면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라인으로 해도 가능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 </a:t>
            </a:r>
            <a:r>
              <a:rPr lang="ko-KR" altLang="en-US" sz="1200" dirty="0" smtClean="0"/>
              <a:t>거래처 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제품명 등은 늘리고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영업재고사용량 타이틀은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라인으로 하는  </a:t>
            </a:r>
            <a:r>
              <a:rPr lang="en-US" altLang="ko-KR" sz="1200" dirty="0" smtClean="0"/>
              <a:t>…………….</a:t>
            </a:r>
            <a:r>
              <a:rPr lang="ko-KR" altLang="en-US" sz="1200" dirty="0" smtClean="0"/>
              <a:t>등등 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7429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3600" dirty="0" smtClean="0"/>
              <a:t>완료 </a:t>
            </a:r>
            <a:endParaRPr lang="en-US" altLang="ko-KR" sz="3600" dirty="0" smtClean="0"/>
          </a:p>
          <a:p>
            <a:pPr marL="742950" marR="0" indent="-7429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3600" dirty="0" smtClean="0"/>
              <a:t>삭제버튼완료 </a:t>
            </a:r>
            <a:r>
              <a:rPr lang="en-US" altLang="ko-KR" sz="3600" dirty="0" smtClean="0"/>
              <a:t>&amp;</a:t>
            </a:r>
          </a:p>
          <a:p>
            <a:pPr marL="742950" marR="0" indent="-7429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3600" dirty="0" err="1" smtClean="0"/>
              <a:t>간격재문의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11242637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c_sal_mng_5.html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6846" y="5805264"/>
            <a:ext cx="6098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조회</a:t>
            </a:r>
            <a:r>
              <a:rPr lang="en-US" altLang="ko-KR" sz="1200" dirty="0" smtClean="0"/>
              <a:t>] , [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버튼 동일한 위치에 배치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같은 줄에 배치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출력 되는 항목의 데이터 사이즈에 맞게 조정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타이틀명이</a:t>
            </a:r>
            <a:r>
              <a:rPr lang="ko-KR" altLang="en-US" sz="1200" dirty="0" smtClean="0"/>
              <a:t> 길면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라인으로 해도 가능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 </a:t>
            </a:r>
            <a:r>
              <a:rPr lang="ko-KR" altLang="en-US" sz="1200" dirty="0" smtClean="0"/>
              <a:t>거래처 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제품명 등은 늘리고  </a:t>
            </a:r>
            <a:r>
              <a:rPr lang="en-US" altLang="ko-KR" sz="1200" dirty="0" smtClean="0"/>
              <a:t>…………….</a:t>
            </a:r>
            <a:r>
              <a:rPr lang="ko-KR" altLang="en-US" sz="1200" dirty="0" smtClean="0"/>
              <a:t>등등 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201734"/>
            <a:ext cx="7516708" cy="44424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3203848" y="1916832"/>
            <a:ext cx="1080120" cy="216024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5076056" y="1412196"/>
            <a:ext cx="1368152" cy="612648"/>
          </a:xfrm>
          <a:prstGeom prst="wedgeRectCallout">
            <a:avLst>
              <a:gd name="adj1" fmla="val -111680"/>
              <a:gd name="adj2" fmla="val 469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출하검사요청관리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940152" y="2132856"/>
            <a:ext cx="576064" cy="221586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사각형 설명선 25"/>
          <p:cNvSpPr/>
          <p:nvPr/>
        </p:nvSpPr>
        <p:spPr bwMode="auto">
          <a:xfrm>
            <a:off x="6751980" y="1520208"/>
            <a:ext cx="1368152" cy="504636"/>
          </a:xfrm>
          <a:prstGeom prst="wedgeRectCallout">
            <a:avLst>
              <a:gd name="adj1" fmla="val -75477"/>
              <a:gd name="adj2" fmla="val 751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출하검사요청수량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1147548" y="1097509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427468" y="2191537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모서리가 둥근 사각형 설명선 35"/>
          <p:cNvSpPr/>
          <p:nvPr/>
        </p:nvSpPr>
        <p:spPr bwMode="auto">
          <a:xfrm>
            <a:off x="1757373" y="1088776"/>
            <a:ext cx="1690426" cy="324000"/>
          </a:xfrm>
          <a:prstGeom prst="wedgeRoundRectCallout">
            <a:avLst>
              <a:gd name="adj1" fmla="val -27625"/>
              <a:gd name="adj2" fmla="val 134021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거래처명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모서리가 둥근 사각형 설명선 36"/>
          <p:cNvSpPr/>
          <p:nvPr/>
        </p:nvSpPr>
        <p:spPr bwMode="auto">
          <a:xfrm>
            <a:off x="3611996" y="1007301"/>
            <a:ext cx="1690426" cy="324000"/>
          </a:xfrm>
          <a:prstGeom prst="wedgeRoundRectCallout">
            <a:avLst>
              <a:gd name="adj1" fmla="val -35344"/>
              <a:gd name="adj2" fmla="val 148048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/>
              <a:t>제품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명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531876" y="1916831"/>
            <a:ext cx="540060" cy="562737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7429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3600" dirty="0" smtClean="0"/>
              <a:t>완료 </a:t>
            </a:r>
            <a:endParaRPr lang="en-US" altLang="ko-KR" sz="3600" dirty="0" smtClean="0"/>
          </a:p>
          <a:p>
            <a:pPr marL="742950" marR="0" indent="-7429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3600" dirty="0" smtClean="0"/>
              <a:t>2. </a:t>
            </a:r>
            <a:r>
              <a:rPr lang="ko-KR" altLang="en-US" sz="3600" dirty="0" err="1" smtClean="0"/>
              <a:t>간격재문의</a:t>
            </a:r>
            <a:endParaRPr lang="en-US" altLang="ko-KR" sz="3600" dirty="0" smtClean="0"/>
          </a:p>
          <a:p>
            <a:pPr marL="742950" marR="0" indent="-7429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3600" dirty="0" smtClean="0"/>
              <a:t>(</a:t>
            </a:r>
            <a:r>
              <a:rPr lang="ko-KR" altLang="en-US" sz="3600" dirty="0" smtClean="0"/>
              <a:t>외의 요청내용완료</a:t>
            </a:r>
            <a:r>
              <a:rPr lang="en-US" altLang="ko-KR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69424558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c_sal_mng_6.html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6846" y="5805264"/>
            <a:ext cx="6098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출력 되는 항목의 데이터 사이즈에 맞게 조정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타이틀명이</a:t>
            </a:r>
            <a:r>
              <a:rPr lang="ko-KR" altLang="en-US" sz="1200" dirty="0" smtClean="0"/>
              <a:t> 길면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라인으로 해도 가능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 </a:t>
            </a:r>
            <a:r>
              <a:rPr lang="ko-KR" altLang="en-US" sz="1200" dirty="0" smtClean="0"/>
              <a:t>거래처 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제품명 등은 늘리고  </a:t>
            </a:r>
            <a:r>
              <a:rPr lang="en-US" altLang="ko-KR" sz="1200" dirty="0" smtClean="0"/>
              <a:t>…………….</a:t>
            </a:r>
            <a:r>
              <a:rPr lang="ko-KR" altLang="en-US" sz="1200" dirty="0" smtClean="0"/>
              <a:t>등등 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7466" y="1268051"/>
            <a:ext cx="8136904" cy="4312443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 bwMode="auto">
          <a:xfrm>
            <a:off x="4211773" y="2853764"/>
            <a:ext cx="914400" cy="449483"/>
          </a:xfrm>
          <a:prstGeom prst="wedgeRectCallout">
            <a:avLst>
              <a:gd name="adj1" fmla="val -112237"/>
              <a:gd name="adj2" fmla="val -1553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출하번호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항목추가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모서리가 둥근 사각형 설명선 28"/>
          <p:cNvSpPr/>
          <p:nvPr/>
        </p:nvSpPr>
        <p:spPr bwMode="auto">
          <a:xfrm>
            <a:off x="1757373" y="1088776"/>
            <a:ext cx="1690426" cy="324000"/>
          </a:xfrm>
          <a:prstGeom prst="wedgeRoundRectCallout">
            <a:avLst>
              <a:gd name="adj1" fmla="val -27625"/>
              <a:gd name="adj2" fmla="val 134021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거래처명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>
            <a:off x="3611996" y="1088776"/>
            <a:ext cx="1690426" cy="324000"/>
          </a:xfrm>
          <a:prstGeom prst="wedgeRoundRectCallout">
            <a:avLst>
              <a:gd name="adj1" fmla="val -35344"/>
              <a:gd name="adj2" fmla="val 148048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/>
              <a:t>제품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명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37466" y="2195239"/>
            <a:ext cx="8050958" cy="252000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사각형 설명선 30"/>
          <p:cNvSpPr/>
          <p:nvPr/>
        </p:nvSpPr>
        <p:spPr bwMode="auto">
          <a:xfrm>
            <a:off x="9468544" y="1708591"/>
            <a:ext cx="1656184" cy="612648"/>
          </a:xfrm>
          <a:prstGeom prst="wedgeRectCallout">
            <a:avLst>
              <a:gd name="adj1" fmla="val -115490"/>
              <a:gd name="adj2" fmla="val 420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타이틀 명이 출력항목보다</a:t>
            </a:r>
            <a:endParaRPr lang="en-US" altLang="ko-KR" sz="105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긴 경우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라인으로 처리</a:t>
            </a:r>
          </a:p>
        </p:txBody>
      </p:sp>
      <p:sp>
        <p:nvSpPr>
          <p:cNvPr id="32" name="사각형 설명선 31"/>
          <p:cNvSpPr/>
          <p:nvPr/>
        </p:nvSpPr>
        <p:spPr bwMode="auto">
          <a:xfrm>
            <a:off x="5159091" y="3231268"/>
            <a:ext cx="914400" cy="612648"/>
          </a:xfrm>
          <a:prstGeom prst="wedgeRectCallout">
            <a:avLst>
              <a:gd name="adj1" fmla="val -68348"/>
              <a:gd name="adj2" fmla="val 962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출하번호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항목추가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80439" y="3980572"/>
            <a:ext cx="8050958" cy="252000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사각형 설명선 36"/>
          <p:cNvSpPr/>
          <p:nvPr/>
        </p:nvSpPr>
        <p:spPr bwMode="auto">
          <a:xfrm>
            <a:off x="8484562" y="3231268"/>
            <a:ext cx="1656184" cy="612648"/>
          </a:xfrm>
          <a:prstGeom prst="wedgeRectCallout">
            <a:avLst>
              <a:gd name="adj1" fmla="val -106672"/>
              <a:gd name="adj2" fmla="val 742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출력항목 사이즈에 맞게</a:t>
            </a:r>
            <a:endParaRPr lang="en-US" altLang="ko-KR" sz="105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칸 조정</a:t>
            </a:r>
          </a:p>
        </p:txBody>
      </p:sp>
      <p:sp>
        <p:nvSpPr>
          <p:cNvPr id="38" name="타원 37"/>
          <p:cNvSpPr/>
          <p:nvPr/>
        </p:nvSpPr>
        <p:spPr bwMode="auto">
          <a:xfrm>
            <a:off x="963457" y="1197468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223644" y="2606818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223644" y="4232572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7429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3600" dirty="0" smtClean="0"/>
              <a:t>완료 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02353626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c_sal_mng_9.html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6846" y="5805264"/>
            <a:ext cx="6098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출력 되는 항목의 데이터 사이즈에 맞게 조정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타이틀명이</a:t>
            </a:r>
            <a:r>
              <a:rPr lang="ko-KR" altLang="en-US" sz="1200" dirty="0" smtClean="0"/>
              <a:t> 길면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라인으로 해도 가능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 </a:t>
            </a:r>
            <a:r>
              <a:rPr lang="ko-KR" altLang="en-US" sz="1200" dirty="0" smtClean="0"/>
              <a:t>거래처 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제품명 등은 늘리고  </a:t>
            </a:r>
            <a:r>
              <a:rPr lang="en-US" altLang="ko-KR" sz="1200" dirty="0" smtClean="0"/>
              <a:t>…………….</a:t>
            </a:r>
            <a:r>
              <a:rPr lang="ko-KR" altLang="en-US" sz="1200" dirty="0" smtClean="0"/>
              <a:t>등등 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7" y="1233267"/>
            <a:ext cx="8524359" cy="4402855"/>
          </a:xfrm>
          <a:prstGeom prst="rect">
            <a:avLst/>
          </a:prstGeom>
        </p:spPr>
      </p:pic>
      <p:sp>
        <p:nvSpPr>
          <p:cNvPr id="34" name="모서리가 둥근 사각형 설명선 33"/>
          <p:cNvSpPr/>
          <p:nvPr/>
        </p:nvSpPr>
        <p:spPr bwMode="auto">
          <a:xfrm>
            <a:off x="1322264" y="1016125"/>
            <a:ext cx="1690426" cy="324000"/>
          </a:xfrm>
          <a:prstGeom prst="wedgeRoundRectCallout">
            <a:avLst>
              <a:gd name="adj1" fmla="val -14603"/>
              <a:gd name="adj2" fmla="val 157540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거래처명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555776" y="1340125"/>
            <a:ext cx="456914" cy="288675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3012690" y="1016125"/>
            <a:ext cx="695214" cy="324000"/>
          </a:xfrm>
          <a:prstGeom prst="wedgeRoundRectCallout">
            <a:avLst>
              <a:gd name="adj1" fmla="val -54933"/>
              <a:gd name="adj2" fmla="val 8340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삭제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7380312" y="1916832"/>
            <a:ext cx="1368152" cy="72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모서리가 둥근 사각형 설명선 34"/>
          <p:cNvSpPr/>
          <p:nvPr/>
        </p:nvSpPr>
        <p:spPr bwMode="auto">
          <a:xfrm>
            <a:off x="8748464" y="1592832"/>
            <a:ext cx="1690426" cy="324000"/>
          </a:xfrm>
          <a:prstGeom prst="wedgeRoundRectCallout">
            <a:avLst>
              <a:gd name="adj1" fmla="val -63687"/>
              <a:gd name="adj2" fmla="val 149701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입력 받는 항목임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395536" y="2139241"/>
            <a:ext cx="2808312" cy="34566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모서리가 둥근 사각형 설명선 41"/>
          <p:cNvSpPr/>
          <p:nvPr/>
        </p:nvSpPr>
        <p:spPr bwMode="auto">
          <a:xfrm>
            <a:off x="-1466782" y="1815241"/>
            <a:ext cx="1690426" cy="324000"/>
          </a:xfrm>
          <a:prstGeom prst="wedgeRoundRectCallout">
            <a:avLst>
              <a:gd name="adj1" fmla="val 71545"/>
              <a:gd name="adj2" fmla="val 154927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출력 항목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altLang="ko-KR" sz="105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사이즈에 맞게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조정</a:t>
            </a:r>
          </a:p>
        </p:txBody>
      </p:sp>
      <p:sp>
        <p:nvSpPr>
          <p:cNvPr id="43" name="모서리가 둥근 사각형 설명선 42"/>
          <p:cNvSpPr/>
          <p:nvPr/>
        </p:nvSpPr>
        <p:spPr bwMode="auto">
          <a:xfrm>
            <a:off x="1613305" y="3513226"/>
            <a:ext cx="1690426" cy="324000"/>
          </a:xfrm>
          <a:prstGeom prst="wedgeRoundRectCallout">
            <a:avLst>
              <a:gd name="adj1" fmla="val 71545"/>
              <a:gd name="adj2" fmla="val 154927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출력 항목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altLang="ko-KR" sz="105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사이즈에 맞게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조정</a:t>
            </a:r>
          </a:p>
        </p:txBody>
      </p:sp>
      <p:sp>
        <p:nvSpPr>
          <p:cNvPr id="44" name="타원 43"/>
          <p:cNvSpPr/>
          <p:nvPr/>
        </p:nvSpPr>
        <p:spPr bwMode="auto">
          <a:xfrm>
            <a:off x="910914" y="1179886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3790452" y="2852936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405918" y="2704232"/>
            <a:ext cx="1368152" cy="2927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위쪽 화살표 3"/>
          <p:cNvSpPr/>
          <p:nvPr/>
        </p:nvSpPr>
        <p:spPr bwMode="auto">
          <a:xfrm>
            <a:off x="4860032" y="2704232"/>
            <a:ext cx="648072" cy="29272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모서리가 둥근 사각형 설명선 28"/>
          <p:cNvSpPr/>
          <p:nvPr/>
        </p:nvSpPr>
        <p:spPr bwMode="auto">
          <a:xfrm>
            <a:off x="5689886" y="2139241"/>
            <a:ext cx="1690426" cy="324000"/>
          </a:xfrm>
          <a:prstGeom prst="wedgeRoundRectCallout">
            <a:avLst>
              <a:gd name="adj1" fmla="val -63687"/>
              <a:gd name="adj2" fmla="val 149701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이동버튼 빠져 있음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7429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3600" dirty="0" smtClean="0"/>
              <a:t>완료 </a:t>
            </a:r>
            <a:endParaRPr lang="en-US" altLang="ko-KR" sz="3600" dirty="0" smtClean="0"/>
          </a:p>
          <a:p>
            <a:pPr marL="742950" marR="0" indent="-7429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3600" dirty="0" err="1" smtClean="0"/>
              <a:t>간격재문</a:t>
            </a:r>
            <a:r>
              <a:rPr lang="ko-KR" altLang="en-US" sz="3600" dirty="0" err="1" smtClean="0"/>
              <a:t>의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479427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19258</TotalTime>
  <Words>523</Words>
  <Application>Microsoft Office PowerPoint</Application>
  <PresentationFormat>화면 슬라이드 쇼(4:3)</PresentationFormat>
  <Paragraphs>132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218</cp:revision>
  <dcterms:created xsi:type="dcterms:W3CDTF">2016-10-21T08:22:37Z</dcterms:created>
  <dcterms:modified xsi:type="dcterms:W3CDTF">2016-12-19T04:04:41Z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