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58" r:id="rId2"/>
    <p:sldId id="378" r:id="rId3"/>
    <p:sldId id="377" r:id="rId4"/>
    <p:sldId id="361" r:id="rId5"/>
    <p:sldId id="344" r:id="rId6"/>
    <p:sldId id="362" r:id="rId7"/>
    <p:sldId id="364" r:id="rId8"/>
    <p:sldId id="365" r:id="rId9"/>
    <p:sldId id="366" r:id="rId10"/>
    <p:sldId id="346" r:id="rId11"/>
    <p:sldId id="367" r:id="rId12"/>
    <p:sldId id="347" r:id="rId13"/>
    <p:sldId id="368" r:id="rId14"/>
    <p:sldId id="348" r:id="rId15"/>
    <p:sldId id="369" r:id="rId16"/>
    <p:sldId id="349" r:id="rId17"/>
    <p:sldId id="370" r:id="rId18"/>
    <p:sldId id="359" r:id="rId19"/>
    <p:sldId id="350" r:id="rId20"/>
    <p:sldId id="351" r:id="rId21"/>
    <p:sldId id="371" r:id="rId22"/>
    <p:sldId id="352" r:id="rId23"/>
    <p:sldId id="372" r:id="rId24"/>
    <p:sldId id="379" r:id="rId25"/>
    <p:sldId id="360" r:id="rId26"/>
    <p:sldId id="353" r:id="rId27"/>
    <p:sldId id="373" r:id="rId28"/>
    <p:sldId id="354" r:id="rId29"/>
    <p:sldId id="375" r:id="rId30"/>
    <p:sldId id="355" r:id="rId31"/>
    <p:sldId id="376" r:id="rId32"/>
    <p:sldId id="356" r:id="rId33"/>
    <p:sldId id="374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33"/>
    <a:srgbClr val="FF3300"/>
    <a:srgbClr val="009999"/>
    <a:srgbClr val="8BE1FF"/>
    <a:srgbClr val="6600FF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6" autoAdjust="0"/>
    <p:restoredTop sz="94600" autoAdjust="0"/>
  </p:normalViewPr>
  <p:slideViewPr>
    <p:cSldViewPr>
      <p:cViewPr>
        <p:scale>
          <a:sx n="75" d="100"/>
          <a:sy n="75" d="100"/>
        </p:scale>
        <p:origin x="-15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26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82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63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91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91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60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60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82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%25EA%25B0%2580%25EC%2582%25B0\%25ED%2599%2594%25EB%25A9%25B4Check\public_html%20(3)\g_out_mng\g_out_mng_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%25EA%25B0%2580%25EC%2582%25B0\%25ED%2599%2594%25EB%25A9%25B4Check\public_html%20(3)\f_qua_mng\f_qua_mng_1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file:///C:\%25EA%25B0%2580%25EC%2582%25B0\%25ED%2599%2594%25EB%25A9%25B4Check\public_html%20(3)\f_qua_mng\f_qua_mng_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025326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파란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마크한것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거래일자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공정창고부품 총수량에서 붉은 박스 안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재고조정량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비고 칼럼 활성화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반납 요청관리 에서 붉은 박스 칼럼 활성화 처리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8759"/>
            <a:ext cx="8648700" cy="453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211960" y="1628800"/>
            <a:ext cx="237626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35124" y="1903512"/>
            <a:ext cx="1747678" cy="22934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39752" y="1628800"/>
            <a:ext cx="50405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35696" y="3429000"/>
            <a:ext cx="936104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860032" y="3460229"/>
            <a:ext cx="468052" cy="13453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20172" y="3398886"/>
            <a:ext cx="2484276" cy="14066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89535595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2" y="1052736"/>
            <a:ext cx="86487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332656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203848" y="2132856"/>
            <a:ext cx="5472608" cy="13681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박스 부분 상하간격 너무 너무 넓음 </a:t>
            </a:r>
            <a:r>
              <a:rPr lang="en-US" altLang="ko-KR" sz="1200" dirty="0" smtClean="0">
                <a:sym typeface="Wingdings" pitchFamily="2" charset="2"/>
              </a:rPr>
              <a:t>  </a:t>
            </a:r>
            <a:r>
              <a:rPr lang="ko-KR" altLang="en-US" sz="1200" dirty="0" smtClean="0">
                <a:sym typeface="Wingdings" pitchFamily="2" charset="2"/>
              </a:rPr>
              <a:t>거래처 찾는 부분은 우측으로  </a:t>
            </a:r>
            <a:r>
              <a:rPr lang="en-US" altLang="ko-KR" sz="1200" dirty="0" smtClean="0">
                <a:sym typeface="Wingdings" pitchFamily="2" charset="2"/>
              </a:rPr>
              <a:t>)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2. </a:t>
            </a:r>
            <a:r>
              <a:rPr lang="ko-KR" altLang="en-US" sz="1200" dirty="0" smtClean="0"/>
              <a:t>부품코드 뒤에 부품 명 찾는 찾기 추가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076056" y="2204864"/>
            <a:ext cx="432048" cy="3960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</p:spTree>
    <p:extLst>
      <p:ext uri="{BB962C8B-B14F-4D97-AF65-F5344CB8AC3E}">
        <p14:creationId xmlns:p14="http://schemas.microsoft.com/office/powerpoint/2010/main" val="40546351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268761"/>
            <a:ext cx="90868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593876" y="2535950"/>
            <a:ext cx="5976664" cy="216403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275856" y="3933056"/>
            <a:ext cx="3600400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9512" y="1575956"/>
            <a:ext cx="432048" cy="412884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127" y="5589241"/>
            <a:ext cx="76069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합산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201869779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5788" y="329460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038225"/>
            <a:ext cx="8601075" cy="41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271463" y="1268760"/>
            <a:ext cx="556121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타이틀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부분 변경되지 않았음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변경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2.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입력 가능할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타이틀 및 데이터를 최대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30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이상 배열 가능 하도록 하면 됨</a:t>
            </a:r>
            <a:endParaRPr lang="en-US" altLang="ko-KR" sz="12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aseline="0" dirty="0" smtClean="0"/>
              <a:t>3.</a:t>
            </a:r>
            <a:r>
              <a:rPr lang="en-US" altLang="ko-KR" sz="1200" dirty="0" smtClean="0"/>
              <a:t>  </a:t>
            </a:r>
            <a:r>
              <a:rPr lang="en-US" altLang="ko-KR" sz="1200" baseline="0" dirty="0" smtClean="0"/>
              <a:t> </a:t>
            </a:r>
            <a:r>
              <a:rPr lang="ko-KR" altLang="en-US" sz="12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너무 느리게 동작</a:t>
            </a:r>
            <a:r>
              <a:rPr lang="ko-KR" altLang="en-US" sz="1200" baseline="0" dirty="0" smtClean="0"/>
              <a:t>됨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46473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비활성화 처리한다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33513"/>
            <a:ext cx="859682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23528" y="1988840"/>
            <a:ext cx="381642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72200" y="4869160"/>
            <a:ext cx="2232248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1772816"/>
            <a:ext cx="57001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닫기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7236296" y="1700808"/>
            <a:ext cx="86409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37320446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976438"/>
            <a:ext cx="8705850" cy="354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OK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7233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8676456" cy="422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76044" y="9159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2777" y="9159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4280" y="8973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1013" y="897359"/>
            <a:ext cx="42729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작업자별생산공정결과표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d_prd_mng_9.html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9513" y="5930116"/>
            <a:ext cx="7606983" cy="52322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전체화면을 보냄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0" y="48567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288772684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36712"/>
            <a:ext cx="8784977" cy="51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79511" y="4941168"/>
            <a:ext cx="8568953" cy="1008111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2276873"/>
            <a:ext cx="8352928" cy="432048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arenR"/>
            </a:pP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이미지 파일부분 너무 밀착되</a:t>
            </a:r>
            <a:r>
              <a:rPr lang="ko-KR" altLang="en-US" sz="1200" dirty="0" smtClean="0"/>
              <a:t>어 구분 안됨   이미지가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이므로  좌측 </a:t>
            </a:r>
            <a:r>
              <a:rPr lang="ko-KR" altLang="en-US" sz="1200" dirty="0" err="1" smtClean="0"/>
              <a:t>우축으로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각가</a:t>
            </a:r>
            <a:r>
              <a:rPr lang="ko-KR" altLang="en-US" sz="1200" dirty="0" smtClean="0"/>
              <a:t> 좀 </a:t>
            </a:r>
            <a:r>
              <a:rPr lang="ko-KR" altLang="en-US" sz="1200" dirty="0" err="1" smtClean="0"/>
              <a:t>당길것것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불량건수 입력하는데 칸이 너무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넓음 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간격조정 요망</a:t>
            </a:r>
            <a:endParaRPr lang="en-US" altLang="ko-KR" sz="1200" dirty="0" smtClean="0"/>
          </a:p>
          <a:p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3) 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맨 윗부분 일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일자료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변경요망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31640" y="2276873"/>
            <a:ext cx="2880320" cy="43204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345390" y="2253891"/>
            <a:ext cx="3178937" cy="432048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7713" y="6093296"/>
            <a:ext cx="126014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1013" y="332656"/>
            <a:ext cx="42729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작업자별생산공정결과표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d_prd_mng_9.html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696541" y="1772816"/>
            <a:ext cx="1723331" cy="288032"/>
          </a:xfrm>
          <a:prstGeom prst="rect">
            <a:avLst/>
          </a:prstGeom>
          <a:noFill/>
          <a:ln w="635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084168" y="1556792"/>
            <a:ext cx="923338" cy="216024"/>
          </a:xfrm>
          <a:prstGeom prst="rect">
            <a:avLst/>
          </a:prstGeom>
          <a:noFill/>
          <a:ln w="635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70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581666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2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검색조건에 있는  파란박스 전체 삭제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계획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있는 외주입고예정일 칼럼은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있는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입고완료여부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 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외주요청완료여부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28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39552" y="2060848"/>
            <a:ext cx="2016224" cy="2880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79912" y="2060848"/>
            <a:ext cx="79208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68144" y="3182144"/>
            <a:ext cx="720080" cy="1975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380312" y="3182144"/>
            <a:ext cx="864096" cy="246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4252" y="87654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6625624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추가</a:t>
            </a:r>
            <a:endParaRPr lang="en-US" altLang="ko-KR" sz="1200" b="1" dirty="0" smtClean="0">
              <a:solidFill>
                <a:srgbClr val="000000"/>
              </a:solidFill>
            </a:endParaRPr>
          </a:p>
          <a:p>
            <a:r>
              <a:rPr lang="ko-KR" altLang="en-US" sz="1200" b="1" dirty="0" smtClean="0">
                <a:solidFill>
                  <a:srgbClr val="000000"/>
                </a:solidFill>
              </a:rPr>
              <a:t>요청사항</a:t>
            </a:r>
            <a:endParaRPr lang="en-US" altLang="ko-KR" sz="1200" b="1" dirty="0" smtClean="0">
              <a:solidFill>
                <a:srgbClr val="000000"/>
              </a:solidFill>
            </a:endParaRPr>
          </a:p>
          <a:p>
            <a:endParaRPr lang="ko-KR" altLang="en-US" sz="1200" b="1" dirty="0" smtClean="0">
              <a:solidFill>
                <a:srgbClr val="000000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</a:rPr>
              <a:t>생산관리 메뉴에서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박스친</a:t>
            </a:r>
            <a:r>
              <a:rPr lang="ko-KR" altLang="en-US" sz="1200" dirty="0" smtClean="0">
                <a:solidFill>
                  <a:srgbClr val="000000"/>
                </a:solidFill>
              </a:rPr>
              <a:t> 부분은  메뉴를 누르면 실제 나오는 다면이 다름 </a:t>
            </a:r>
            <a:r>
              <a:rPr lang="en-US" altLang="ko-KR" sz="1200" dirty="0" smtClean="0">
                <a:solidFill>
                  <a:srgbClr val="000000"/>
                </a:solidFill>
              </a:rPr>
              <a:t>( </a:t>
            </a:r>
            <a:r>
              <a:rPr lang="ko-KR" altLang="en-US" sz="1200" dirty="0" smtClean="0">
                <a:solidFill>
                  <a:srgbClr val="000000"/>
                </a:solidFill>
              </a:rPr>
              <a:t>원래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요창</a:t>
            </a:r>
            <a:r>
              <a:rPr lang="ko-KR" altLang="en-US" sz="1200" dirty="0" smtClean="0">
                <a:solidFill>
                  <a:srgbClr val="000000"/>
                </a:solidFill>
              </a:rPr>
              <a:t> 순서메뉴</a:t>
            </a:r>
            <a:r>
              <a:rPr lang="en-US" altLang="ko-KR" sz="12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ex) </a:t>
            </a:r>
            <a:r>
              <a:rPr lang="ko-KR" altLang="en-US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4</a:t>
            </a:r>
            <a:r>
              <a:rPr lang="ko-KR" altLang="en-US" sz="1200" dirty="0" smtClean="0">
                <a:solidFill>
                  <a:srgbClr val="000000"/>
                </a:solidFill>
              </a:rPr>
              <a:t>번째 메뉴 </a:t>
            </a:r>
            <a:r>
              <a:rPr lang="en-US" altLang="ko-KR" sz="1200" dirty="0" smtClean="0">
                <a:solidFill>
                  <a:srgbClr val="00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공정별작업지시</a:t>
            </a:r>
            <a:r>
              <a:rPr lang="ko-KR" altLang="en-US" sz="1200" dirty="0" smtClean="0">
                <a:solidFill>
                  <a:srgbClr val="000000"/>
                </a:solidFill>
              </a:rPr>
              <a:t> 공정표</a:t>
            </a:r>
            <a:r>
              <a:rPr lang="en-US" altLang="ko-KR" sz="1200" dirty="0" smtClean="0">
                <a:solidFill>
                  <a:srgbClr val="000000"/>
                </a:solidFill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</a:rPr>
              <a:t>를 누르면  작동하는 화면은 </a:t>
            </a:r>
            <a:r>
              <a:rPr lang="en-US" altLang="ko-KR" sz="1200" dirty="0" smtClean="0">
                <a:solidFill>
                  <a:srgbClr val="000000"/>
                </a:solidFill>
              </a:rPr>
              <a:t>5</a:t>
            </a:r>
            <a:r>
              <a:rPr lang="ko-KR" altLang="en-US" sz="1200" dirty="0" smtClean="0">
                <a:solidFill>
                  <a:srgbClr val="000000"/>
                </a:solidFill>
              </a:rPr>
              <a:t>번째 </a:t>
            </a:r>
            <a:r>
              <a:rPr lang="en-US" altLang="ko-KR" sz="1200" dirty="0" smtClean="0">
                <a:solidFill>
                  <a:srgbClr val="00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생산발행번호불항관리</a:t>
            </a:r>
            <a:r>
              <a:rPr lang="en-US" altLang="ko-KR" sz="1200" dirty="0" smtClean="0">
                <a:solidFill>
                  <a:srgbClr val="000000"/>
                </a:solidFill>
              </a:rPr>
              <a:t>”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화먄이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     </a:t>
            </a:r>
            <a:r>
              <a:rPr lang="ko-KR" altLang="en-US" sz="1200" dirty="0" smtClean="0">
                <a:solidFill>
                  <a:srgbClr val="000000"/>
                </a:solidFill>
              </a:rPr>
              <a:t>작동함</a:t>
            </a:r>
            <a:endParaRPr lang="en-US" altLang="ko-KR" sz="1200" dirty="0" smtClean="0">
              <a:solidFill>
                <a:srgbClr val="000000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9972" y="589484"/>
            <a:ext cx="3657972" cy="69610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메뉴와 실제화면 서로 다름</a:t>
            </a:r>
            <a:endParaRPr lang="en-US" altLang="ko-KR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5590"/>
            <a:ext cx="4878542" cy="401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835696" y="2996952"/>
            <a:ext cx="2664296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43027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 bwMode="auto">
          <a:xfrm>
            <a:off x="4499992" y="2708920"/>
            <a:ext cx="1008112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5724128" y="937536"/>
            <a:ext cx="2214246" cy="5472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원래 요청 메뉴</a:t>
            </a:r>
          </a:p>
        </p:txBody>
      </p:sp>
    </p:spTree>
    <p:extLst>
      <p:ext uri="{BB962C8B-B14F-4D97-AF65-F5344CB8AC3E}">
        <p14:creationId xmlns:p14="http://schemas.microsoft.com/office/powerpoint/2010/main" val="337701304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2" action="ppaction://hlinkfile"/>
              </a:rPr>
              <a:t>g_out_mng_1.html</a:t>
            </a:r>
            <a:r>
              <a:rPr lang="en-US" altLang="ko-KR" sz="2000" dirty="0" smtClean="0"/>
              <a:t>   ( </a:t>
            </a:r>
            <a:r>
              <a:rPr lang="ko-KR" altLang="en-US" sz="2000" dirty="0" smtClean="0"/>
              <a:t>화면 하단</a:t>
            </a:r>
            <a:r>
              <a:rPr lang="en-US" altLang="ko-KR" sz="2000" dirty="0" smtClean="0"/>
              <a:t>)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공정등록 좌측에  있는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칼럼중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수주번호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발행번호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외주시작공정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외주끝공정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 요청일자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부분 비 활성화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2  )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칼럼위에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버튼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95400"/>
            <a:ext cx="8640959" cy="40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043608" y="1988840"/>
            <a:ext cx="1152128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244408" y="1628800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131839" y="2774020"/>
            <a:ext cx="1368153" cy="35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5352" y="4653136"/>
            <a:ext cx="563213" cy="18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9046200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2" y="1092225"/>
            <a:ext cx="8496944" cy="480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476672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4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267744" y="1280468"/>
            <a:ext cx="3024336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/>
              <a:t>박스친</a:t>
            </a:r>
            <a:r>
              <a:rPr lang="ko-KR" altLang="en-US" sz="1200" dirty="0" smtClean="0"/>
              <a:t> 부분 글자가  조회일자 부분을 침범하고 있음 </a:t>
            </a:r>
            <a:r>
              <a:rPr lang="en-US" altLang="ko-KR" sz="1200" dirty="0" smtClean="0"/>
              <a:t>=&gt;</a:t>
            </a:r>
            <a:r>
              <a:rPr lang="ko-KR" altLang="en-US" sz="1200" dirty="0" smtClean="0"/>
              <a:t>우측으로 이동</a:t>
            </a:r>
            <a:endParaRPr lang="en-US" altLang="ko-KR" sz="1200" dirty="0" smtClean="0"/>
          </a:p>
          <a:p>
            <a:r>
              <a:rPr lang="en-US" altLang="ko-KR" sz="1200" dirty="0" smtClean="0"/>
              <a:t>…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6093296"/>
            <a:ext cx="1260140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1180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외주입고일자 관련 항목삭제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박스 조회조건은 외주작업지시일자와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평행하게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그리드화면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외주입고예정일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외주요청수량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외주입고완료일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입고등록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화면에서 외주입고일자 및 외주입고수량 칼럼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활성화 처리 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784"/>
            <a:ext cx="86296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4795" y="1895089"/>
            <a:ext cx="2298601" cy="15813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63396" y="1882924"/>
            <a:ext cx="2298601" cy="15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861997" y="2564904"/>
            <a:ext cx="2302291" cy="122413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0232" y="4365104"/>
            <a:ext cx="216024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266952860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80920" cy="44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67543" y="6093296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39652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7398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323528" y="5805264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295637" y="5805264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 1.</a:t>
            </a:r>
            <a:r>
              <a:rPr lang="ko-KR" altLang="en-US" sz="1200" dirty="0" smtClean="0"/>
              <a:t>붉은 박스 부분 입력 불가 하도록 비활성화 처리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72739" y="431066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4438"/>
            <a:ext cx="86487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347864" y="1340768"/>
            <a:ext cx="1008112" cy="22322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683568" y="846564"/>
            <a:ext cx="3672408" cy="36787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 </a:t>
            </a:r>
            <a:r>
              <a:rPr lang="ko-KR" altLang="en-US" b="1" dirty="0" smtClean="0"/>
              <a:t>지난번  미 요청 건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625851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4180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박스 안의 항목을 비활성 하도록 한다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12775"/>
            <a:ext cx="8596829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491880" y="1772816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42496" y="2564904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7338900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2063"/>
            <a:ext cx="864096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323528" y="5805264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5637" y="5805264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1254113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 버튼을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Down”  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칼럼에서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납품확인일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수입검사일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불량내용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항목은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클릭하면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등록할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메모 팝업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총불량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수량을 클릭하면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입고검사내역을 확인할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창 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모든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항목은 비활성화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225"/>
            <a:ext cx="8496944" cy="294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8083144" y="2511946"/>
            <a:ext cx="52369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347864" y="2996952"/>
            <a:ext cx="3024336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4" y="1385131"/>
            <a:ext cx="12307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12291" idx="2"/>
          </p:cNvCxnSpPr>
          <p:nvPr/>
        </p:nvCxnSpPr>
        <p:spPr bwMode="auto">
          <a:xfrm flipV="1">
            <a:off x="6156176" y="2604331"/>
            <a:ext cx="1184839" cy="53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13" y="4365104"/>
            <a:ext cx="46958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6660232" y="3356992"/>
            <a:ext cx="288032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타원 23"/>
          <p:cNvSpPr/>
          <p:nvPr/>
        </p:nvSpPr>
        <p:spPr bwMode="auto">
          <a:xfrm>
            <a:off x="608204" y="26064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29172284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00809"/>
            <a:ext cx="8712968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555776" y="2204864"/>
            <a:ext cx="72008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5589240"/>
            <a:ext cx="870309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95637" y="5589240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불량내용등록 하는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입고검사내역상세 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검색조건에 있는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붉은 박스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수입검사완료</a:t>
            </a:r>
            <a:r>
              <a:rPr lang="en-US" altLang="ko-KR" sz="1200" dirty="0" smtClean="0"/>
              <a:t>” </a:t>
            </a:r>
            <a:r>
              <a:rPr lang="en-US" altLang="ko-KR" sz="1200" dirty="0" smtClean="0">
                <a:sym typeface="Wingdings" pitchFamily="2" charset="2"/>
              </a:rPr>
              <a:t> “</a:t>
            </a:r>
            <a:r>
              <a:rPr lang="ko-KR" altLang="en-US" sz="1200" dirty="0" smtClean="0">
                <a:sym typeface="Wingdings" pitchFamily="2" charset="2"/>
              </a:rPr>
              <a:t>수입검사완료일자</a:t>
            </a:r>
            <a:r>
              <a:rPr lang="en-US" altLang="ko-KR" sz="1200" dirty="0" smtClean="0">
                <a:sym typeface="Wingdings" pitchFamily="2" charset="2"/>
              </a:rPr>
              <a:t>” </a:t>
            </a:r>
            <a:r>
              <a:rPr lang="ko-KR" altLang="en-US" sz="1200" dirty="0" smtClean="0">
                <a:sym typeface="Wingdings" pitchFamily="2" charset="2"/>
              </a:rPr>
              <a:t>로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라벨명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변경요청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3578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있는 명을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생산요청량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추가요망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세번재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횡으로 데이터 가 전부 보이도록 있도록 처리 요망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8424936" cy="372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4221088"/>
            <a:ext cx="8640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5166716"/>
            <a:ext cx="432047" cy="134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787272" y="5135590"/>
            <a:ext cx="416576" cy="2376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89994" y="4221088"/>
            <a:ext cx="3098230" cy="11288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1619672" y="5373216"/>
            <a:ext cx="3419437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타원 3"/>
          <p:cNvSpPr/>
          <p:nvPr/>
        </p:nvSpPr>
        <p:spPr bwMode="auto">
          <a:xfrm>
            <a:off x="467544" y="112474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382728093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196" y="5733255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출하건사결과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수주번호와 수주일자 사이에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출하번호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칼럼을 추가한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출하검사일자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출하검사통과건수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불량유형등록선택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통과건수 칼럼 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부량유형등록선택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칼을 클릭하면   불량 유형을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화면으로 이동 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각항목은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340768"/>
            <a:ext cx="874084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1101074" y="2960948"/>
            <a:ext cx="180020" cy="1224136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81128"/>
            <a:ext cx="3133725" cy="12241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960948"/>
            <a:ext cx="590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160996" y="2960948"/>
            <a:ext cx="3385930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7092280" y="2996952"/>
            <a:ext cx="1296144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1251489" y="2564904"/>
            <a:ext cx="137629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27784" y="2276872"/>
            <a:ext cx="1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출하번호</a:t>
            </a:r>
            <a:endParaRPr lang="ko-KR" altLang="en-US" b="1"/>
          </a:p>
        </p:txBody>
      </p:sp>
      <p:sp>
        <p:nvSpPr>
          <p:cNvPr id="31" name="직사각형 30"/>
          <p:cNvSpPr/>
          <p:nvPr/>
        </p:nvSpPr>
        <p:spPr bwMode="auto">
          <a:xfrm>
            <a:off x="6769542" y="2564904"/>
            <a:ext cx="466754" cy="1800200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57789" y="252339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06279690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412776"/>
            <a:ext cx="8820472" cy="360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059832" y="1700808"/>
            <a:ext cx="2088232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8613" y="437183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4" action="ppaction://hlinkfile"/>
              </a:rPr>
              <a:t>f_qua_mng_3.html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3528" y="5589240"/>
            <a:ext cx="870309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95637" y="5589240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불량내용 유형등록 하는 팝업 확인 불가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붉은 박스 부분  정렬 요청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21782327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소계부분 항목 비활성화 처리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151806"/>
            <a:ext cx="8801100" cy="402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979712" y="2492896"/>
            <a:ext cx="1872208" cy="6717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64802" y="26250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49426431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2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2" y="1575956"/>
            <a:ext cx="8554516" cy="41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323528" y="6093296"/>
            <a:ext cx="870309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95637" y="6093296"/>
            <a:ext cx="7524836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 smtClean="0"/>
              <a:t>O.K….!!!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29150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340768"/>
            <a:ext cx="8784977" cy="4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 bwMode="auto">
          <a:xfrm>
            <a:off x="201495" y="3861048"/>
            <a:ext cx="2520280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77713" y="5669118"/>
            <a:ext cx="1260140" cy="10002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439652" y="5669118"/>
            <a:ext cx="7524836" cy="10002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생산요청량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을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생산요청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량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으로 변경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200" dirty="0" smtClean="0"/>
              <a:t> </a:t>
            </a:r>
            <a:r>
              <a:rPr lang="ko-KR" altLang="en-US" sz="1200" b="1" dirty="0" smtClean="0"/>
              <a:t>데이터 부</a:t>
            </a:r>
            <a:r>
              <a:rPr lang="ko-KR" altLang="en-US" sz="1200" dirty="0" smtClean="0"/>
              <a:t>분은  부분은 </a:t>
            </a:r>
            <a:r>
              <a:rPr lang="ko-KR" altLang="en-US" sz="1200" b="1" dirty="0" smtClean="0"/>
              <a:t>비활성화</a:t>
            </a:r>
            <a:r>
              <a:rPr lang="ko-KR" altLang="en-US" sz="1200" dirty="0" smtClean="0"/>
              <a:t> 처리</a:t>
            </a:r>
            <a:endParaRPr kumimoji="0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4637" y="548680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3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9213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8929" y="5733256"/>
            <a:ext cx="7930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작업지시 합산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59"/>
            <a:ext cx="8352929" cy="432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738983" y="2636912"/>
            <a:ext cx="5760640" cy="21640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55977" y="4077072"/>
            <a:ext cx="3384376" cy="11521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67544" y="1124744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23175907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40767"/>
            <a:ext cx="8715375" cy="439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박스부분은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입력 가능할 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타이틀 및 데이터를 최대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30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개 이상 배열 가능 하도록 하면 됨</a:t>
            </a:r>
            <a:endParaRPr kumimoji="0" lang="en-US" altLang="ko-KR" sz="1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1200" baseline="0" dirty="0"/>
              <a:t> </a:t>
            </a:r>
            <a:r>
              <a:rPr lang="ko-KR" altLang="en-US" sz="12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너무 느리게 동작됨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23528" y="2492896"/>
            <a:ext cx="8390136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</p:spTree>
    <p:extLst>
      <p:ext uri="{BB962C8B-B14F-4D97-AF65-F5344CB8AC3E}">
        <p14:creationId xmlns:p14="http://schemas.microsoft.com/office/powerpoint/2010/main" val="139340189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생산발행번호분할처리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409972" y="589484"/>
            <a:ext cx="4162028" cy="118333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별도요청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없던 건 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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금번 에러 </a:t>
            </a:r>
            <a:r>
              <a:rPr kumimoji="0" lang="ko-KR" altLang="en-US" sz="1800" b="0" i="0" u="none" strike="noStrike" cap="none" normalizeH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Wingdings" pitchFamily="2" charset="2"/>
              </a:rPr>
              <a:t>발생건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sym typeface="Wingdings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276872"/>
            <a:ext cx="8629650" cy="188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불은 박스부분은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분할전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생산시작일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초록색 박스부분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과 마찬가지로  데이터 조회는 기능하되 입력은 </a:t>
            </a:r>
            <a:endParaRPr lang="en-US" altLang="ko-KR" sz="1200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smtClean="0"/>
              <a:t>불가하도록   비활성화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907704" y="2996952"/>
            <a:ext cx="2810909" cy="11654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084168" y="2996952"/>
            <a:ext cx="2592288" cy="2226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09972" y="3140968"/>
            <a:ext cx="4308641" cy="3600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966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곰색조건의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공정창고불출기존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불출기준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으로 변경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입고전표현황리스트의 불출요청일자 칼럼은 활성화 되도록 변경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268760"/>
            <a:ext cx="87408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03848" y="3356992"/>
            <a:ext cx="648072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796136" y="1916832"/>
            <a:ext cx="720080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79512" y="1144488"/>
            <a:ext cx="1286569" cy="432048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70441013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00238"/>
            <a:ext cx="86296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09972" y="589485"/>
            <a:ext cx="1286569" cy="432048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수정 후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77713" y="5877272"/>
            <a:ext cx="1260140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요청사항</a:t>
            </a:r>
            <a:endParaRPr lang="en-US" altLang="ko-KR" sz="1200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439652" y="5877272"/>
            <a:ext cx="75248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입고전체 현황 </a:t>
            </a:r>
            <a:r>
              <a:rPr lang="ko-KR" altLang="en-US" sz="1200" dirty="0" err="1" smtClean="0"/>
              <a:t>그리드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tiltle</a:t>
            </a:r>
            <a:r>
              <a:rPr lang="en-US" altLang="ko-KR" sz="1200" dirty="0" smtClean="0"/>
              <a:t> “</a:t>
            </a:r>
            <a:r>
              <a:rPr lang="ko-KR" altLang="en-US" sz="1200" dirty="0" err="1" smtClean="0"/>
              <a:t>생산의뢰량</a:t>
            </a:r>
            <a:r>
              <a:rPr lang="en-US" altLang="ko-KR" sz="1200" dirty="0" smtClean="0"/>
              <a:t>”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생산의뢰수량 </a:t>
            </a:r>
            <a:r>
              <a:rPr lang="en-US" altLang="ko-KR" sz="1200" dirty="0" smtClean="0">
                <a:sym typeface="Wingdings" pitchFamily="2" charset="2"/>
              </a:rPr>
              <a:t>.”</a:t>
            </a:r>
            <a:r>
              <a:rPr lang="ko-KR" altLang="en-US" sz="1200" dirty="0" smtClean="0">
                <a:sym typeface="Wingdings" pitchFamily="2" charset="2"/>
              </a:rPr>
              <a:t>불출요청일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지</a:t>
            </a:r>
            <a:r>
              <a:rPr lang="en-US" altLang="ko-KR" sz="1200" dirty="0" smtClean="0">
                <a:sym typeface="Wingdings" pitchFamily="2" charset="2"/>
              </a:rPr>
              <a:t>” ==&gt; “</a:t>
            </a:r>
            <a:r>
              <a:rPr lang="ko-KR" altLang="en-US" sz="1200" dirty="0" smtClean="0">
                <a:sym typeface="Wingdings" pitchFamily="2" charset="2"/>
              </a:rPr>
              <a:t>불출요청일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자</a:t>
            </a:r>
            <a:r>
              <a:rPr lang="en-US" altLang="ko-KR" sz="1200" dirty="0" smtClean="0">
                <a:sym typeface="Wingdings" pitchFamily="2" charset="2"/>
              </a:rPr>
              <a:t>”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707783" y="3212976"/>
            <a:ext cx="630070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15816" y="3140968"/>
            <a:ext cx="720080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847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18951</TotalTime>
  <Words>1304</Words>
  <Application>Microsoft Office PowerPoint</Application>
  <PresentationFormat>화면 슬라이드 쇼(4:3)</PresentationFormat>
  <Paragraphs>285</Paragraphs>
  <Slides>33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Samsung</cp:lastModifiedBy>
  <cp:revision>200</cp:revision>
  <dcterms:created xsi:type="dcterms:W3CDTF">2016-10-21T08:22:37Z</dcterms:created>
  <dcterms:modified xsi:type="dcterms:W3CDTF">2016-12-19T07:32:49Z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