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15" r:id="rId2"/>
    <p:sldId id="304" r:id="rId3"/>
    <p:sldId id="337" r:id="rId4"/>
    <p:sldId id="321" r:id="rId5"/>
    <p:sldId id="339" r:id="rId6"/>
    <p:sldId id="340" r:id="rId7"/>
    <p:sldId id="338" r:id="rId8"/>
    <p:sldId id="322" r:id="rId9"/>
    <p:sldId id="323" r:id="rId10"/>
    <p:sldId id="324" r:id="rId11"/>
    <p:sldId id="326" r:id="rId12"/>
    <p:sldId id="327" r:id="rId13"/>
    <p:sldId id="328" r:id="rId14"/>
    <p:sldId id="317" r:id="rId15"/>
    <p:sldId id="318" r:id="rId16"/>
    <p:sldId id="319" r:id="rId17"/>
    <p:sldId id="320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05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5" autoAdjust="0"/>
    <p:restoredTop sz="94600" autoAdjust="0"/>
  </p:normalViewPr>
  <p:slideViewPr>
    <p:cSldViewPr>
      <p:cViewPr>
        <p:scale>
          <a:sx n="75" d="100"/>
          <a:sy n="75" d="100"/>
        </p:scale>
        <p:origin x="-1242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1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1619672" y="2812137"/>
            <a:ext cx="5479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전체에 적용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3775315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i_stat_als_3.html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생산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작업자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Tab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빈칸 명칭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명칭 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년도별생산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현황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4" y="1124744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1262364" y="2345656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256837" y="231843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978522" y="4221088"/>
            <a:ext cx="859907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972995" y="419386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927551" y="2566208"/>
            <a:ext cx="859907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922024" y="256669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121143" y="2736139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순서도: 연결자 36"/>
          <p:cNvSpPr/>
          <p:nvPr/>
        </p:nvSpPr>
        <p:spPr bwMode="auto">
          <a:xfrm>
            <a:off x="1115616" y="270892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45959" y="1916832"/>
            <a:ext cx="1018890" cy="28803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순서도: 연결자 38"/>
          <p:cNvSpPr/>
          <p:nvPr/>
        </p:nvSpPr>
        <p:spPr bwMode="auto">
          <a:xfrm>
            <a:off x="340432" y="188961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796136" y="1412776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smtClean="0"/>
              <a:t>완료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1971601"/>
      </p:ext>
    </p:extLst>
  </p:cSld>
  <p:clrMapOvr>
    <a:masterClrMapping/>
  </p:clrMapOvr>
  <p:transition spd="med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i_stat_als_4.html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월별 공정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마감월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공정코드 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영업목표수량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16" y="1226342"/>
            <a:ext cx="8342110" cy="44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72861" y="2377603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1467334" y="235038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627784" y="2399933"/>
            <a:ext cx="792088" cy="1755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순서도: 연결자 40"/>
          <p:cNvSpPr/>
          <p:nvPr/>
        </p:nvSpPr>
        <p:spPr bwMode="auto">
          <a:xfrm>
            <a:off x="2622257" y="237271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999281" y="254405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순서도: 연결자 42"/>
          <p:cNvSpPr/>
          <p:nvPr/>
        </p:nvSpPr>
        <p:spPr bwMode="auto">
          <a:xfrm>
            <a:off x="993754" y="251683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046192" y="2894331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순서도: 연결자 44"/>
          <p:cNvSpPr/>
          <p:nvPr/>
        </p:nvSpPr>
        <p:spPr bwMode="auto">
          <a:xfrm>
            <a:off x="2040665" y="286711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8301445"/>
      </p:ext>
    </p:extLst>
  </p:cSld>
  <p:clrMapOvr>
    <a:masterClrMapping/>
  </p:clrMapOvr>
  <p:transition spd="med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i_stat_als_5.html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월별 작업자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4440"/>
            <a:ext cx="8424936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328845" y="2377603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23318" y="235038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913230" y="2399933"/>
            <a:ext cx="1506641" cy="1755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907704" y="237271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4283886"/>
      </p:ext>
    </p:extLst>
  </p:cSld>
  <p:clrMapOvr>
    <a:masterClrMapping/>
  </p:clrMapOvr>
  <p:transition spd="med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i_stat_als_6.html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생산공정 이력현황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메뉴에 화면 빠져 있습니다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버튼오류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날짜버튼이어야 합니다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4" y="1412776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76" y="1412776"/>
            <a:ext cx="13335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7029634" y="2593074"/>
            <a:ext cx="1214774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순서도: 연결자 23"/>
          <p:cNvSpPr/>
          <p:nvPr/>
        </p:nvSpPr>
        <p:spPr bwMode="auto">
          <a:xfrm>
            <a:off x="7024107" y="254680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907704" y="2204864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1902177" y="215859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771800" y="2204864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491880" y="2204863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4749954"/>
      </p:ext>
    </p:extLst>
  </p:cSld>
  <p:clrMapOvr>
    <a:masterClrMapping/>
  </p:clrMapOvr>
  <p:transition spd="med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i_stat_als_7.html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당겨서 이미지 위치에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선택버튼처리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버튼 필요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8286"/>
            <a:ext cx="828092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682155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115616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83518" y="3645024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084168" y="3038517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순서도: 연결자 1"/>
          <p:cNvSpPr/>
          <p:nvPr/>
        </p:nvSpPr>
        <p:spPr bwMode="auto">
          <a:xfrm>
            <a:off x="1017503" y="234888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/>
          <p:cNvSpPr/>
          <p:nvPr/>
        </p:nvSpPr>
        <p:spPr bwMode="auto">
          <a:xfrm>
            <a:off x="1691680" y="236176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737566" y="351225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5976156" y="292669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2426373"/>
      </p:ext>
    </p:extLst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i_stat_als_8.html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위치에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작년판매실적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영업계획금액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영업계획수량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모두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납기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처럼 중앙정렬하고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8" y="1247378"/>
            <a:ext cx="8451304" cy="43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115616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682155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979742" y="306896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115616" y="4221088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1996497" y="241327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179736" y="29571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연결자 30"/>
          <p:cNvSpPr/>
          <p:nvPr/>
        </p:nvSpPr>
        <p:spPr bwMode="auto">
          <a:xfrm>
            <a:off x="1035465" y="410926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928231"/>
      </p:ext>
    </p:extLst>
  </p:cSld>
  <p:clrMapOvr>
    <a:masterClrMapping/>
  </p:clrMapOvr>
  <p:transition spd="med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i_stat_als_9.html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거래처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9278"/>
            <a:ext cx="8208912" cy="452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237564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5750035"/>
      </p:ext>
    </p:extLst>
  </p:cSld>
  <p:clrMapOvr>
    <a:masterClrMapping/>
  </p:clrMapOvr>
  <p:transition spd="med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i_stat_als_10.html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제품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당겨서 이미지 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2" y="1180594"/>
            <a:ext cx="8279492" cy="448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763687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197148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순서도: 연결자 23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665119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5244554"/>
      </p:ext>
    </p:extLst>
  </p:cSld>
  <p:clrMapOvr>
    <a:masterClrMapping/>
  </p:clrMapOvr>
  <p:transition spd="med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i_stat_als_11.html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76592" cy="44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439733" y="2464310"/>
            <a:ext cx="82801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01441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892768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i_stat_als_12.html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납기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절감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중앙정렬하고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74440"/>
            <a:ext cx="8208912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11741" y="2363292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373449" y="227687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52578" y="3068960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314286" y="29825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0518366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검색조건에서 위 공간이 있는 경우는 위로 최대한 이동해서 배치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년도는 오른쪽 처럼 적용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항목은 오른쪽의 명칭으로 작업해주세요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명칭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않맞음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74" y="1484784"/>
            <a:ext cx="847959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822921"/>
            <a:ext cx="4638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403728" y="2020094"/>
            <a:ext cx="3879394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235274" y="1752438"/>
            <a:ext cx="485700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위로 구부러진 화살표 9"/>
          <p:cNvSpPr/>
          <p:nvPr/>
        </p:nvSpPr>
        <p:spPr bwMode="auto">
          <a:xfrm rot="20161254">
            <a:off x="4283122" y="2112478"/>
            <a:ext cx="877874" cy="267656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순서도: 연결자 21"/>
          <p:cNvSpPr/>
          <p:nvPr/>
        </p:nvSpPr>
        <p:spPr bwMode="auto">
          <a:xfrm>
            <a:off x="295716" y="197647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2" y="2780928"/>
            <a:ext cx="1876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87" y="2804740"/>
            <a:ext cx="1552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372209" y="2759208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887466" y="2731588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2483768" y="2852936"/>
            <a:ext cx="288032" cy="131257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순서도: 연결자 32"/>
          <p:cNvSpPr/>
          <p:nvPr/>
        </p:nvSpPr>
        <p:spPr bwMode="auto">
          <a:xfrm>
            <a:off x="223644" y="279978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28" y="3573016"/>
            <a:ext cx="25717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440544" y="3859721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291979" y="390030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70052"/>
            <a:ext cx="43148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5443984" y="3823394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오른쪽 화살표 37"/>
          <p:cNvSpPr/>
          <p:nvPr/>
        </p:nvSpPr>
        <p:spPr bwMode="auto">
          <a:xfrm>
            <a:off x="2483768" y="3933056"/>
            <a:ext cx="2885750" cy="106685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796136" y="1412776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r>
              <a:rPr kumimoji="0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번 제외 </a:t>
            </a:r>
            <a:r>
              <a:rPr lang="ko-KR" altLang="en-US" sz="3200" dirty="0" smtClean="0"/>
              <a:t>완료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6599230"/>
      </p:ext>
    </p:extLst>
  </p:cSld>
  <p:clrMapOvr>
    <a:masterClrMapping/>
  </p:clrMapOvr>
  <p:transition spd="med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i_stat_als_13.html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거래처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err="1" smtClean="0"/>
              <a:t>년도별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거래처 </a:t>
            </a:r>
            <a:r>
              <a:rPr lang="ko-KR" altLang="en-US" sz="1200" b="1" dirty="0" smtClean="0"/>
              <a:t>실적</a:t>
            </a:r>
            <a:r>
              <a:rPr lang="en-US" altLang="ko-KR" sz="1200" b="1" dirty="0" smtClean="0"/>
              <a:t>, </a:t>
            </a:r>
            <a:r>
              <a:rPr lang="ko-KR" altLang="en-US" sz="1200" b="1" dirty="0"/>
              <a:t>월별 거래처 </a:t>
            </a:r>
            <a:r>
              <a:rPr lang="ko-KR" altLang="en-US" sz="1200" b="1" dirty="0" smtClean="0"/>
              <a:t>실적</a:t>
            </a:r>
            <a:r>
              <a:rPr lang="en-US" altLang="ko-KR" sz="1200" b="1" dirty="0" smtClean="0"/>
              <a:t>, </a:t>
            </a:r>
            <a:r>
              <a:rPr lang="ko-KR" altLang="en-US" sz="1200" b="1" dirty="0"/>
              <a:t>일별 거래처 </a:t>
            </a:r>
            <a:r>
              <a:rPr lang="ko-KR" altLang="en-US" sz="1200" b="1" dirty="0" smtClean="0"/>
              <a:t>실적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Tab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화면입니다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3.3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월까지 작성됨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12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월까지 작성되어야 합니다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 이미지 빠져 있음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발주일자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업무 내용이 전체 틀림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엑셀보시고 다시 해야 합니다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5" y="1224558"/>
            <a:ext cx="8475307" cy="444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511741" y="2395853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73449" y="230943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980918" y="2815928"/>
            <a:ext cx="73782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842626" y="272950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907976" y="4449812"/>
            <a:ext cx="73782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092280" y="2953148"/>
            <a:ext cx="1008112" cy="149666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7039618" y="290728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59" y="4574785"/>
            <a:ext cx="3009900" cy="723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 bwMode="auto">
          <a:xfrm>
            <a:off x="3131840" y="4845859"/>
            <a:ext cx="237626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3671901" y="473403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663788" y="2841328"/>
            <a:ext cx="4105753" cy="5876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순서도: 연결자 35"/>
          <p:cNvSpPr/>
          <p:nvPr/>
        </p:nvSpPr>
        <p:spPr bwMode="auto">
          <a:xfrm>
            <a:off x="2611127" y="279546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687591"/>
      </p:ext>
    </p:extLst>
  </p:cSld>
  <p:clrMapOvr>
    <a:masterClrMapping/>
  </p:clrMapOvr>
  <p:transition spd="med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i_stat_als_14.html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부품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/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부품코드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17892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1565707" y="2395853"/>
            <a:ext cx="869417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순서도: 연결자 37"/>
          <p:cNvSpPr/>
          <p:nvPr/>
        </p:nvSpPr>
        <p:spPr bwMode="auto">
          <a:xfrm>
            <a:off x="1427415" y="230943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064222" y="2533073"/>
            <a:ext cx="869417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순서도: 연결자 39"/>
          <p:cNvSpPr/>
          <p:nvPr/>
        </p:nvSpPr>
        <p:spPr bwMode="auto">
          <a:xfrm>
            <a:off x="925930" y="244665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0629866"/>
      </p:ext>
    </p:extLst>
  </p:cSld>
  <p:clrMapOvr>
    <a:masterClrMapping/>
  </p:clrMapOvr>
  <p:transition spd="med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i_stat_als_15.html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아래까지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재 조정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6" y="1258094"/>
            <a:ext cx="8424936" cy="436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099896" y="2751212"/>
            <a:ext cx="7072503" cy="254999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079048" y="401954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374698" y="2784462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236405" y="269804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897207"/>
      </p:ext>
    </p:extLst>
  </p:cSld>
  <p:clrMapOvr>
    <a:masterClrMapping/>
  </p:clrMapOvr>
  <p:transition spd="med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i_stat_als_16.html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0238"/>
            <a:ext cx="8424936" cy="44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2649962"/>
      </p:ext>
    </p:extLst>
  </p:cSld>
  <p:clrMapOvr>
    <a:masterClrMapping/>
  </p:clrMapOvr>
  <p:transition spd="med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i_stat_als_17.html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/>
              <a:t>월별 불량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공간 없애고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List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위로 올려 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8" y="1255370"/>
            <a:ext cx="8480903" cy="44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964670" y="3422498"/>
            <a:ext cx="7279737" cy="65457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856875" y="352614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6524086"/>
      </p:ext>
    </p:extLst>
  </p:cSld>
  <p:clrMapOvr>
    <a:masterClrMapping/>
  </p:clrMapOvr>
  <p:transition spd="med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i_stat_als_18.html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/>
              <a:t>고객불만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이미지 버튼 넣어주세요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..,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접수일자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조치일자는 제품코드 옆으로 이동해서 검색조건 공간을 줄어주세요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9" y="1246448"/>
            <a:ext cx="8211277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47664" y="2554281"/>
            <a:ext cx="1368152" cy="29865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439652" y="251260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796136" y="1412776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smtClean="0"/>
              <a:t>완료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6582217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i_stat_als_19.html</a:t>
            </a:r>
            <a:r>
              <a:rPr lang="en-US" altLang="ko-KR" sz="1400" dirty="0" smtClean="0"/>
              <a:t>  / </a:t>
            </a:r>
            <a:r>
              <a:rPr lang="ko-KR" altLang="en-US" sz="1400" dirty="0" err="1"/>
              <a:t>월마감</a:t>
            </a:r>
            <a:r>
              <a:rPr lang="ko-KR" altLang="en-US" sz="1400" dirty="0"/>
              <a:t> 통계분석 자료 생성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위와 동일한 용어이므로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마감월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66" y="1196752"/>
            <a:ext cx="7755227" cy="44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 bwMode="auto">
          <a:xfrm>
            <a:off x="971601" y="2242964"/>
            <a:ext cx="108012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331639" y="2395364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483768" y="243694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순서도: 연결자 35"/>
          <p:cNvSpPr/>
          <p:nvPr/>
        </p:nvSpPr>
        <p:spPr bwMode="auto">
          <a:xfrm>
            <a:off x="957688" y="217172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연결자 36"/>
          <p:cNvSpPr/>
          <p:nvPr/>
        </p:nvSpPr>
        <p:spPr bwMode="auto">
          <a:xfrm>
            <a:off x="1326112" y="236814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연결자 37"/>
          <p:cNvSpPr/>
          <p:nvPr/>
        </p:nvSpPr>
        <p:spPr bwMode="auto">
          <a:xfrm>
            <a:off x="2549847" y="241746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1323672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스크롤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되서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내려올수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있는 공간이 있는 경우는 화면에 맞춰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각각의 화면 마다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들쭉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날쭉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556"/>
            <a:ext cx="8280920" cy="41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908584" y="3315056"/>
            <a:ext cx="7263816" cy="213016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800572" y="327143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5758701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6084"/>
            <a:ext cx="7515200" cy="40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3355840" y="3789040"/>
            <a:ext cx="576065" cy="108012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통계화면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형식이 나타남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임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 bwMode="auto">
          <a:xfrm>
            <a:off x="3256275" y="37890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8567344"/>
      </p:ext>
    </p:extLst>
  </p:cSld>
  <p:clrMapOvr>
    <a:masterClrMapping/>
  </p:clrMapOvr>
  <p:transition spd="med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6084"/>
            <a:ext cx="7515200" cy="40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809702" y="3221980"/>
            <a:ext cx="1282010" cy="23686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외에 다른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 있는 명칭은 모든 화면에서 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 bwMode="auto">
          <a:xfrm>
            <a:off x="701690" y="320536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완료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5101492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전체적으로 업무 화면의 색상이 진해서 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좀더 부드러운 색으로 바꿔 주세요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 </a:t>
            </a:r>
          </a:p>
          <a:p>
            <a:r>
              <a:rPr lang="en-US" altLang="ko-KR" sz="1200" b="1" dirty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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현업 담당자가 위 타이틀과 구분이 안되고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,,, 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한참 보고 있으면 눈이 아프다고 함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내용은 전체 화면 동일 합니다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5595"/>
            <a:ext cx="6552728" cy="393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510296" y="2930400"/>
            <a:ext cx="5581984" cy="23708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순서도: 연결자 18"/>
          <p:cNvSpPr/>
          <p:nvPr/>
        </p:nvSpPr>
        <p:spPr bwMode="auto">
          <a:xfrm>
            <a:off x="1402284" y="291378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완료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9351500"/>
      </p:ext>
    </p:extLst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1619672" y="2812137"/>
            <a:ext cx="501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개별 화면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0711320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박스 위로 올려서 맞추어 주세요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초기화 버튼 필요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2493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932827" y="2440845"/>
            <a:ext cx="51755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884102" y="230966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39552" y="3789040"/>
            <a:ext cx="8064896" cy="57606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539552" y="378882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535556" y="2744946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6427544" y="263312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668344" y="4437112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r>
              <a:rPr kumimoji="0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번 제외 </a:t>
            </a:r>
            <a:r>
              <a:rPr lang="ko-KR" altLang="en-US" sz="3200" dirty="0" smtClean="0"/>
              <a:t>완료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4783979"/>
      </p:ext>
    </p:extLst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i_stat_als_2.html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작년생산실적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불량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달성율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중앙정렬하고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2472"/>
            <a:ext cx="8208912" cy="455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262364" y="2345656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256837" y="231843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262364" y="2924944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256837" y="289772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250195" y="41490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1244668" y="412186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796136" y="1412776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2, 3</a:t>
            </a:r>
            <a:r>
              <a:rPr kumimoji="0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번 제외 </a:t>
            </a:r>
            <a:r>
              <a:rPr lang="ko-KR" altLang="en-US" sz="3200" dirty="0" smtClean="0"/>
              <a:t>완료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426242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18944</TotalTime>
  <Words>1228</Words>
  <Application>Microsoft Office PowerPoint</Application>
  <PresentationFormat>화면 슬라이드 쇼(4:3)</PresentationFormat>
  <Paragraphs>252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216</cp:revision>
  <dcterms:created xsi:type="dcterms:W3CDTF">2016-10-21T08:22:37Z</dcterms:created>
  <dcterms:modified xsi:type="dcterms:W3CDTF">2016-12-19T00:45:40Z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