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298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94600" autoAdjust="0"/>
  </p:normalViewPr>
  <p:slideViewPr>
    <p:cSldViewPr>
      <p:cViewPr varScale="1">
        <p:scale>
          <a:sx n="102" d="100"/>
          <a:sy n="102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login.php_Login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페이지 연결 잘못 되어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229" y="1482700"/>
            <a:ext cx="676954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667074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_CM1003.php_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항목 간격을 없애고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메뉴가 다 나오지 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눈에 잘 보이지 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18456"/>
            <a:ext cx="703514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660232" y="2060848"/>
            <a:ext cx="1429341" cy="36724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956068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타이틀과 검색 화면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 최소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34" y="1340768"/>
            <a:ext cx="752432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8710" y="4120108"/>
            <a:ext cx="7829550" cy="1397124"/>
            <a:chOff x="668710" y="3573016"/>
            <a:chExt cx="7829550" cy="139712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45" y="3573016"/>
              <a:ext cx="7622906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" y="3645024"/>
              <a:ext cx="4286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77" y="3845049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85" y="4045074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98" y="3845049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0" y="4196903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10" y="43033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4557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0" y="4236715"/>
              <a:ext cx="78295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089" y="394865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76" y="4116313"/>
            <a:ext cx="75247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912136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910" y="4365104"/>
            <a:ext cx="561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공간이 많음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선이 잘 보이지 않음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좀더 진하게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3" y="1412777"/>
            <a:ext cx="74325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02" y="4221088"/>
            <a:ext cx="523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723" y="4283001"/>
            <a:ext cx="4953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3302" y="46660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상하공간 없앰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907704" y="533281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더 줄여도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157099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6414" y="4581128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구분간 사이 간격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399" y="1700808"/>
            <a:ext cx="71111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279379"/>
            <a:ext cx="70961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1862"/>
            <a:ext cx="71913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7264690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8613" y="415865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공간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5124" y="1514418"/>
            <a:ext cx="3838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2" y="4131171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824" y="3995539"/>
            <a:ext cx="159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083" y="4797152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541" y="4789710"/>
            <a:ext cx="41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 공간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1/5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줄여도됨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희미하여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하는것인지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Display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인지구분이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잘안됨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248280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전체적으로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2494" y="4242375"/>
            <a:ext cx="414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전반적으로 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하여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39456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화면구성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공간을 줄여서 한 화면으로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있어야 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스크롤 처리는 업무담당자가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원치않음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화면전체 구성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7875" y="422108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가장 좋으나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어쩔수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경우에 스크롤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99230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18397</TotalTime>
  <Words>388</Words>
  <Application>Microsoft Office PowerPoint</Application>
  <PresentationFormat>화면 슬라이드 쇼(4:3)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130</cp:revision>
  <dcterms:created xsi:type="dcterms:W3CDTF">2016-10-21T08:22:37Z</dcterms:created>
  <dcterms:modified xsi:type="dcterms:W3CDTF">2016-12-15T07:53:54Z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