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activeX/activeX4.xml" ContentType="application/vnd.ms-office.activeX+xml"/>
  <Override PartName="/ppt/activeX/activeX15.xml" ContentType="application/vnd.ms-office.activeX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activeX/activeX2.xml" ContentType="application/vnd.ms-office.activeX+xml"/>
  <Override PartName="/ppt/activeX/activeX13.xml" ContentType="application/vnd.ms-office.activeX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activeX/activeX1.xml" ContentType="application/vnd.ms-office.activeX+xml"/>
  <Override PartName="/ppt/activeX/activeX11.xml" ContentType="application/vnd.ms-office.activeX+xml"/>
  <Override PartName="/ppt/activeX/activeX12.xml" ContentType="application/vnd.ms-office.activeX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activeX/activeX10.xml" ContentType="application/vnd.ms-office.activeX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activeX/activeX8.xml" ContentType="application/vnd.ms-office.activeX+xml"/>
  <Override PartName="/ppt/activeX/activeX9.xml" ContentType="application/vnd.ms-office.activeX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activeX/activeX6.xml" ContentType="application/vnd.ms-office.activeX+xml"/>
  <Override PartName="/ppt/activeX/activeX7.xml" ContentType="application/vnd.ms-office.activeX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activeX"/>
  <Override PartName="/ppt/activeX/activeX5.xml" ContentType="application/vnd.ms-office.activeX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activeX/activeX3.xml" ContentType="application/vnd.ms-office.activeX+xml"/>
  <Override PartName="/ppt/activeX/activeX14.xml" ContentType="application/vnd.ms-office.activeX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05" r:id="rId2"/>
    <p:sldId id="308" r:id="rId3"/>
    <p:sldId id="309" r:id="rId4"/>
    <p:sldId id="310" r:id="rId5"/>
    <p:sldId id="312" r:id="rId6"/>
    <p:sldId id="337" r:id="rId7"/>
    <p:sldId id="338" r:id="rId8"/>
    <p:sldId id="340" r:id="rId9"/>
    <p:sldId id="341" r:id="rId10"/>
    <p:sldId id="342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3300"/>
    <a:srgbClr val="009999"/>
    <a:srgbClr val="8BE1FF"/>
    <a:srgbClr val="6600FF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5" autoAdjust="0"/>
    <p:restoredTop sz="94600" autoAdjust="0"/>
  </p:normalViewPr>
  <p:slideViewPr>
    <p:cSldViewPr>
      <p:cViewPr varScale="1">
        <p:scale>
          <a:sx n="62" d="100"/>
          <a:sy n="62" d="100"/>
        </p:scale>
        <p:origin x="-15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1000.%20&#49888;&#49888;&#51204;&#51088;\Mes%20&#54532;&#47196;&#51229;&#53944;\9999.%20HTML\HTML%203&#52264;\public_html\i_stat_als\i_stat_als_7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4.xml"/><Relationship Id="rId7" Type="http://schemas.openxmlformats.org/officeDocument/2006/relationships/image" Target="../media/image15.png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5.vml"/><Relationship Id="rId6" Type="http://schemas.openxmlformats.org/officeDocument/2006/relationships/hyperlink" Target="file:///D:\1000.%20&#49888;&#49888;&#51204;&#51088;\Mes%20&#54532;&#47196;&#51229;&#53944;\9999.%20HTML\HTML%203&#52264;\public_html\e_mat_mng\e_mat_mng_5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.xml"/><Relationship Id="rId7" Type="http://schemas.openxmlformats.org/officeDocument/2006/relationships/image" Target="../media/image12.png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hyperlink" Target="file:///D:\1000.%20&#49888;&#49888;&#51204;&#51088;\Mes%20&#54532;&#47196;&#51229;&#53944;\9999.%20HTML\HTML%203&#52264;\public_html\e_mat_mng\e_mat_mng_3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.xml"/><Relationship Id="rId7" Type="http://schemas.openxmlformats.org/officeDocument/2006/relationships/image" Target="../media/image13.png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3.vml"/><Relationship Id="rId6" Type="http://schemas.openxmlformats.org/officeDocument/2006/relationships/hyperlink" Target="file:///D:\1000.%20&#49888;&#49888;&#51204;&#51088;\Mes%20&#54532;&#47196;&#51229;&#53944;\9999.%20HTML\HTML%203&#52264;\public_html\e_mat_mng\e_mat_mng_4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.xml"/><Relationship Id="rId7" Type="http://schemas.openxmlformats.org/officeDocument/2006/relationships/image" Target="../media/image14.png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4.vml"/><Relationship Id="rId6" Type="http://schemas.openxmlformats.org/officeDocument/2006/relationships/hyperlink" Target="file:///D:\1000.%20&#49888;&#49888;&#51204;&#51088;\Mes%20&#54532;&#47196;&#51229;&#53944;\9999.%20HTML\HTML%203&#52264;\public_html\e_mat_mng\e_mat_mng_5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_ST1002.php_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Tab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으로 된 화면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제목에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선이없어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어디가 어딘지 구분이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않됩니다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금년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수량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단가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금액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 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개화면 다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302" y="1484784"/>
            <a:ext cx="7182484" cy="144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025" y="3338686"/>
            <a:ext cx="6984761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/>
          <p:cNvCxnSpPr/>
          <p:nvPr/>
        </p:nvCxnSpPr>
        <p:spPr bwMode="auto">
          <a:xfrm>
            <a:off x="3635896" y="2348880"/>
            <a:ext cx="39298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연결선 21"/>
          <p:cNvCxnSpPr/>
          <p:nvPr/>
        </p:nvCxnSpPr>
        <p:spPr bwMode="auto">
          <a:xfrm>
            <a:off x="3635896" y="2060848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/>
          <p:cNvCxnSpPr/>
          <p:nvPr/>
        </p:nvCxnSpPr>
        <p:spPr bwMode="auto">
          <a:xfrm>
            <a:off x="4788024" y="2348880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연결선 26"/>
          <p:cNvCxnSpPr/>
          <p:nvPr/>
        </p:nvCxnSpPr>
        <p:spPr bwMode="auto">
          <a:xfrm>
            <a:off x="5868144" y="2060848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/>
          <p:cNvSpPr/>
          <p:nvPr/>
        </p:nvSpPr>
        <p:spPr bwMode="auto">
          <a:xfrm>
            <a:off x="3536178" y="1916832"/>
            <a:ext cx="4145915" cy="101079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26085" y="1573621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78485" y="3482702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6959" y="112474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i_stat_als_7.html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583141" y="2977207"/>
            <a:ext cx="4115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i_stat_als_9.html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화면그린걸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참고하시면 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572264" y="1000108"/>
            <a:ext cx="4500594" cy="28575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  <a:endParaRPr kumimoji="0" lang="ko-KR" altLang="en-US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1323672"/>
      </p:ext>
    </p:ext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재고조정량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smtClean="0">
                <a:hlinkClick r:id="rId6"/>
              </a:rPr>
              <a:t>e_mat_mng_6.html</a:t>
            </a:r>
            <a:endParaRPr lang="ko-KR" alt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543" y="1753899"/>
            <a:ext cx="7812360" cy="282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907704" y="2816080"/>
            <a:ext cx="1224136" cy="144930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372200" y="2442860"/>
            <a:ext cx="720080" cy="1097873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572264" y="1000108"/>
            <a:ext cx="4500594" cy="28575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  <a:endParaRPr kumimoji="0" lang="ko-KR" altLang="en-US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5298" name="DefaultOcx" r:id="rId2" imgW="257040" imgH="276120"/>
      <p:control spid="55299" name="HTMLOption1" r:id="rId3" imgW="257040" imgH="276120"/>
      <p:control spid="55300" name="HTMLOption2" r:id="rId4" imgW="257040" imgH="276120"/>
    </p:controls>
    <p:extLst>
      <p:ext uri="{BB962C8B-B14F-4D97-AF65-F5344CB8AC3E}">
        <p14:creationId xmlns:p14="http://schemas.microsoft.com/office/powerpoint/2010/main" xmlns="" val="2672065129"/>
      </p:ext>
    </p:extLst>
  </p:cSld>
  <p:clrMapOvr>
    <a:masterClrMapping/>
  </p:clrMapOvr>
  <p:transition spd="med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_ST1006.php_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i_stat_als_1.html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0377" y="1525502"/>
            <a:ext cx="6795120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3491880" y="3421360"/>
            <a:ext cx="4608512" cy="79972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572264" y="1071546"/>
            <a:ext cx="4500594" cy="28575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  <a:endParaRPr kumimoji="0" lang="ko-KR" altLang="en-US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5301125"/>
      </p:ext>
    </p:extLst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_ST1007.php_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년도별전체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 구분 필요함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i_stat_als_3.html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4353" y="1512168"/>
            <a:ext cx="8355293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007603" y="302020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572264" y="1000108"/>
            <a:ext cx="4500594" cy="28575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  <a:endParaRPr kumimoji="0" lang="ko-KR" altLang="en-US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3957292"/>
      </p:ext>
    </p:extLst>
  </p:cSld>
  <p:clrMapOvr>
    <a:masterClrMapping/>
  </p:clrMapOvr>
  <p:transition spd="med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_ST1012.php_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합계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i_stat_als_11.html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5760" y="1516239"/>
            <a:ext cx="6675107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987824" y="3490973"/>
            <a:ext cx="4752528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708176" y="3166653"/>
            <a:ext cx="279648" cy="3240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572264" y="1000108"/>
            <a:ext cx="4500594" cy="28575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  <a:endParaRPr kumimoji="0" lang="ko-KR" altLang="en-US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6880"/>
      </p:ext>
    </p:extLst>
  </p:cSld>
  <p:clrMapOvr>
    <a:masterClrMapping/>
  </p:clrMapOvr>
  <p:transition spd="med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_ST1015.php_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년도부품별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탭 화면입니다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나와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있는것은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~31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 있어야 합니다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i_stat_als_14.html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642" y="1484784"/>
            <a:ext cx="745360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15058" y="4869160"/>
            <a:ext cx="2904814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058" y="4945360"/>
            <a:ext cx="1323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4089" y="4984697"/>
            <a:ext cx="1247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8727" y="4581128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5662070" y="4642820"/>
            <a:ext cx="2009039" cy="10904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572264" y="1000108"/>
            <a:ext cx="4500594" cy="28575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  <a:endParaRPr kumimoji="0" lang="ko-KR" altLang="en-US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9654787"/>
      </p:ext>
    </p:extLst>
  </p:cSld>
  <p:clrMapOvr>
    <a:masterClrMapping/>
  </p:clrMapOvr>
  <p:transition spd="med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공지사항조회 화면인데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……….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뭔가 다른 화면에 연결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된거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같은데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/h_cmm_pop_7.html</a:t>
            </a:r>
            <a:endParaRPr lang="ko-KR" altLang="en-US" dirty="0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09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572264" y="1000108"/>
            <a:ext cx="4500594" cy="28575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확인요망</a:t>
            </a:r>
            <a:endParaRPr kumimoji="0" lang="ko-KR" altLang="en-US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1202" name="DefaultOcx" r:id="rId2" imgW="257040" imgH="276120"/>
      <p:control spid="51203" name="HTMLOption1" r:id="rId3" imgW="257040" imgH="276120"/>
      <p:control spid="51204" name="HTMLOption2" r:id="rId4" imgW="257040" imgH="276120"/>
    </p:controls>
    <p:extLst>
      <p:ext uri="{BB962C8B-B14F-4D97-AF65-F5344CB8AC3E}">
        <p14:creationId xmlns:p14="http://schemas.microsoft.com/office/powerpoint/2010/main" xmlns="" val="1805691756"/>
      </p:ext>
    </p:extLst>
  </p:cSld>
  <p:clrMapOvr>
    <a:masterClrMapping/>
  </p:clrMapOvr>
  <p:transition spd="med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조회버튼 삭제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발주단가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Grid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빠져있음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발주수량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발주예정일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입고예정일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발주거래처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e_mat_mng_3.html</a:t>
            </a:r>
            <a:endParaRPr lang="ko-KR" altLang="en-US" dirty="0"/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5352"/>
            <a:ext cx="6486467" cy="389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7020272" y="3248980"/>
            <a:ext cx="789063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473549" y="3600450"/>
            <a:ext cx="234355" cy="112469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745805" y="3609020"/>
            <a:ext cx="1834307" cy="112469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572264" y="1000108"/>
            <a:ext cx="4500594" cy="28575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  <a:endParaRPr kumimoji="0" lang="ko-KR" altLang="en-US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2226" name="DefaultOcx" r:id="rId2" imgW="257040" imgH="276120"/>
      <p:control spid="52227" name="HTMLOption1" r:id="rId3" imgW="257040" imgH="276120"/>
      <p:control spid="52228" name="HTMLOption2" r:id="rId4" imgW="257040" imgH="276120"/>
    </p:controls>
    <p:extLst>
      <p:ext uri="{BB962C8B-B14F-4D97-AF65-F5344CB8AC3E}">
        <p14:creationId xmlns:p14="http://schemas.microsoft.com/office/powerpoint/2010/main" xmlns="" val="2194393578"/>
      </p:ext>
    </p:extLst>
  </p:cSld>
  <p:clrMapOvr>
    <a:masterClrMapping/>
  </p:clrMapOvr>
  <p:transition spd="med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이전화면 입니다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 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위 화면으로 </a:t>
            </a:r>
            <a:r>
              <a:rPr lang="ko-KR" altLang="en-US" sz="1400" b="1" dirty="0" err="1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재작성</a:t>
            </a:r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하여야 합니다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b="1" dirty="0" smtClean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e_mat_mng_4.html</a:t>
            </a:r>
            <a:endParaRPr lang="ko-KR" altLang="en-US" dirty="0"/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09800"/>
            <a:ext cx="85820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572264" y="1000108"/>
            <a:ext cx="4500594" cy="28575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  <a:endParaRPr kumimoji="0" lang="ko-KR" altLang="en-US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3250" name="DefaultOcx" r:id="rId2" imgW="257040" imgH="276120"/>
      <p:control spid="53251" name="HTMLOption1" r:id="rId3" imgW="257040" imgH="276120"/>
      <p:control spid="53252" name="HTMLOption2" r:id="rId4" imgW="257040" imgH="276120"/>
    </p:controls>
    <p:extLst>
      <p:ext uri="{BB962C8B-B14F-4D97-AF65-F5344CB8AC3E}">
        <p14:creationId xmlns:p14="http://schemas.microsoft.com/office/powerpoint/2010/main" xmlns="" val="4101203699"/>
      </p:ext>
    </p:extLst>
  </p:cSld>
  <p:clrMapOvr>
    <a:masterClrMapping/>
  </p:clrMapOvr>
  <p:transition spd="med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회계일자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e_mat_mng_5.html</a:t>
            </a:r>
            <a:endParaRPr lang="ko-KR" altLang="en-US" dirty="0"/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6143" y="1700807"/>
            <a:ext cx="7155160" cy="392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5796137" y="3482716"/>
            <a:ext cx="864096" cy="1170419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572264" y="1071546"/>
            <a:ext cx="4500594" cy="28575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  <a:endParaRPr kumimoji="0" lang="ko-KR" altLang="en-US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4274" name="DefaultOcx" r:id="rId2" imgW="257040" imgH="276120"/>
      <p:control spid="54275" name="HTMLOption1" r:id="rId3" imgW="257040" imgH="276120"/>
      <p:control spid="54276" name="HTMLOption2" r:id="rId4" imgW="257040" imgH="276120"/>
    </p:controls>
    <p:extLst>
      <p:ext uri="{BB962C8B-B14F-4D97-AF65-F5344CB8AC3E}">
        <p14:creationId xmlns:p14="http://schemas.microsoft.com/office/powerpoint/2010/main" xmlns="" val="3110720618"/>
      </p:ext>
    </p:extLst>
  </p:cSld>
  <p:clrMapOvr>
    <a:masterClrMapping/>
  </p:clrMapOvr>
  <p:transition spd="med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18711</TotalTime>
  <Words>420</Words>
  <Application>Microsoft Office PowerPoint</Application>
  <PresentationFormat>화면 슬라이드 쇼(4:3)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제안서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User</cp:lastModifiedBy>
  <cp:revision>177</cp:revision>
  <dcterms:created xsi:type="dcterms:W3CDTF">2016-10-21T08:22:37Z</dcterms:created>
  <dcterms:modified xsi:type="dcterms:W3CDTF">2016-12-16T02:12:14Z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