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activeX/activeX4.xml" ContentType="application/vnd.ms-office.activeX+xml"/>
  <Override PartName="/ppt/activeX/activeX15.xml" ContentType="application/vnd.ms-office.activeX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activeX/activeX2.xml" ContentType="application/vnd.ms-office.activeX+xml"/>
  <Override PartName="/ppt/activeX/activeX13.xml" ContentType="application/vnd.ms-office.activeX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Override PartName="/ppt/activeX/activeX1.xml" ContentType="application/vnd.ms-office.activeX+xml"/>
  <Override PartName="/ppt/activeX/activeX11.xml" ContentType="application/vnd.ms-office.activeX+xml"/>
  <Override PartName="/ppt/activeX/activeX12.xml" ContentType="application/vnd.ms-office.activeX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activeX/activeX10.xml" ContentType="application/vnd.ms-office.activeX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activeX/activeX8.xml" ContentType="application/vnd.ms-office.activeX+xml"/>
  <Override PartName="/ppt/activeX/activeX9.xml" ContentType="application/vnd.ms-office.activeX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activeX/activeX6.xml" ContentType="application/vnd.ms-office.activeX+xml"/>
  <Override PartName="/ppt/activeX/activeX7.xml" ContentType="application/vnd.ms-office.activeX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ms-office.activeX"/>
  <Override PartName="/ppt/activeX/activeX5.xml" ContentType="application/vnd.ms-office.activeX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activeX/activeX3.xml" ContentType="application/vnd.ms-office.activeX+xml"/>
  <Override PartName="/ppt/activeX/activeX14.xml" ContentType="application/vnd.ms-office.activeX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305" r:id="rId2"/>
    <p:sldId id="310" r:id="rId3"/>
    <p:sldId id="312" r:id="rId4"/>
    <p:sldId id="337" r:id="rId5"/>
    <p:sldId id="338" r:id="rId6"/>
    <p:sldId id="340" r:id="rId7"/>
    <p:sldId id="341" r:id="rId8"/>
    <p:sldId id="342" r:id="rId9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FF3300"/>
    <a:srgbClr val="009999"/>
    <a:srgbClr val="8BE1FF"/>
    <a:srgbClr val="6600FF"/>
    <a:srgbClr val="FF6633"/>
    <a:srgbClr val="F8F8F8"/>
    <a:srgbClr val="FFFF99"/>
    <a:srgbClr val="B1A9CF"/>
    <a:srgbClr val="9885C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35" autoAdjust="0"/>
    <p:restoredTop sz="94600" autoAdjust="0"/>
  </p:normalViewPr>
  <p:slideViewPr>
    <p:cSldViewPr>
      <p:cViewPr varScale="1">
        <p:scale>
          <a:sx n="72" d="100"/>
          <a:sy n="72" d="100"/>
        </p:scale>
        <p:origin x="-127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15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0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1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2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3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4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5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2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3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4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5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6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7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8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9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fld id="{2CABACB9-0BF1-487E-A2B7-C200D65F0B0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069468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fld id="{1DC9D36C-0567-4C8A-A7BE-FA30FD8C672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1579789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915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915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grpSp>
          <p:nvGrpSpPr>
            <p:cNvPr id="4915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4915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5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</p:grpSp>
      </p:grpSp>
      <p:sp>
        <p:nvSpPr>
          <p:cNvPr id="49168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9169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9170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BA83879-CF71-41EC-A610-7674A1158CA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917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4917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F275E6-7B81-45C8-B7DB-BE2CA8E49452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691337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98D2E6-652D-47D0-8F16-65BAD75092C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273429077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29C2E15-B38B-4828-A13C-3AF6D809D5E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3112008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제목, 텍스트 및 클립 아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클립 아트 개체 틀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r>
              <a:rPr lang="ko-KR" altLang="en-US" smtClean="0"/>
              <a:t>클립 아트를 추가하려면 아이콘을 클릭하십시오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1B3C1BF-E718-472D-83D7-797EC7D6203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7360573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제목, 클립 아트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클립 아트 개체 틀 2"/>
          <p:cNvSpPr>
            <a:spLocks noGrp="1"/>
          </p:cNvSpPr>
          <p:nvPr>
            <p:ph type="clipArt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r>
              <a:rPr lang="ko-KR" altLang="en-US" smtClean="0"/>
              <a:t>클립 아트를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4F29FD9-6C66-476A-B2D2-1929A0452DD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8187193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501A8B-E813-4BF2-9761-F94E897D5E1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04835081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C8DC22-26B2-46FE-8F1F-15C88AB6E2A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19678358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BC98EB-BBD8-4264-80D0-5989D035983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1412873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4F36866-5988-4D44-872E-2E1E4A2ED03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69279899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21F9429-F659-423A-9C03-BA2034BF7B8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7183880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3746EB-2AA3-4649-86B5-B117564BAE89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26855083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27DB191-7BE7-43E2-A70E-67CBA7878FA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3540500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42D85C-D6BC-4376-B51E-7D0B217A87E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21890994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  <a:ea typeface="굴림" charset="-127"/>
              </a:defRPr>
            </a:lvl1pPr>
          </a:lstStyle>
          <a:p>
            <a:fld id="{04994427-589D-484D-A08F-83E2A47BC1FE}" type="slidenum">
              <a:rPr lang="ko-KR" altLang="en-US"/>
              <a:pPr/>
              <a:t>‹#›</a:t>
            </a:fld>
            <a:endParaRPr lang="en-US" altLang="ko-KR"/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4813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813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813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hlink"/>
                </a:solidFill>
                <a:ea typeface="굴림" charset="-127"/>
              </a:endParaRPr>
            </a:p>
          </p:txBody>
        </p:sp>
        <p:sp>
          <p:nvSpPr>
            <p:cNvPr id="4813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hlink"/>
                </a:solidFill>
                <a:ea typeface="굴림" charset="-127"/>
              </a:endParaRPr>
            </a:p>
          </p:txBody>
        </p:sp>
        <p:sp>
          <p:nvSpPr>
            <p:cNvPr id="4813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accent2"/>
                </a:solidFill>
                <a:ea typeface="굴림" charset="-127"/>
              </a:endParaRPr>
            </a:p>
          </p:txBody>
        </p:sp>
        <p:sp>
          <p:nvSpPr>
            <p:cNvPr id="4813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hlink"/>
                </a:solidFill>
                <a:ea typeface="굴림" charset="-127"/>
              </a:endParaRPr>
            </a:p>
          </p:txBody>
        </p:sp>
        <p:sp>
          <p:nvSpPr>
            <p:cNvPr id="4813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814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accent2"/>
                </a:solidFill>
                <a:ea typeface="굴림" charset="-127"/>
              </a:endParaRPr>
            </a:p>
          </p:txBody>
        </p:sp>
        <p:sp>
          <p:nvSpPr>
            <p:cNvPr id="4814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accent2"/>
                </a:solidFill>
                <a:ea typeface="굴림" charset="-127"/>
              </a:endParaRPr>
            </a:p>
          </p:txBody>
        </p:sp>
      </p:grpSp>
      <p:sp>
        <p:nvSpPr>
          <p:cNvPr id="4814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814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814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 spd="med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D:\1000.%20&#49888;&#49888;&#51204;&#51088;\Mes%20&#54532;&#47196;&#51229;&#53944;\9999.%20HTML\HTML%203&#52264;\public_html\i_stat_als\i_stat_als_7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5.xml"/><Relationship Id="rId7" Type="http://schemas.openxmlformats.org/officeDocument/2006/relationships/image" Target="../media/image10.png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2.vml"/><Relationship Id="rId6" Type="http://schemas.openxmlformats.org/officeDocument/2006/relationships/hyperlink" Target="file:///D:\1000.%20&#49888;&#49888;&#51204;&#51088;\Mes%20&#54532;&#47196;&#51229;&#53944;\9999.%20HTML\HTML%203&#52264;\public_html\e_mat_mng\e_mat_mng_3.html" TargetMode="External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8.xml"/><Relationship Id="rId7" Type="http://schemas.openxmlformats.org/officeDocument/2006/relationships/image" Target="../media/image11.png"/><Relationship Id="rId2" Type="http://schemas.openxmlformats.org/officeDocument/2006/relationships/control" Target="../activeX/activeX7.xml"/><Relationship Id="rId1" Type="http://schemas.openxmlformats.org/officeDocument/2006/relationships/vmlDrawing" Target="../drawings/vmlDrawing3.vml"/><Relationship Id="rId6" Type="http://schemas.openxmlformats.org/officeDocument/2006/relationships/hyperlink" Target="file:///D:\1000.%20&#49888;&#49888;&#51204;&#51088;\Mes%20&#54532;&#47196;&#51229;&#53944;\9999.%20HTML\HTML%203&#52264;\public_html\e_mat_mng\e_mat_mng_4.html" TargetMode="External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1.xml"/><Relationship Id="rId7" Type="http://schemas.openxmlformats.org/officeDocument/2006/relationships/image" Target="../media/image12.png"/><Relationship Id="rId2" Type="http://schemas.openxmlformats.org/officeDocument/2006/relationships/control" Target="../activeX/activeX10.xml"/><Relationship Id="rId1" Type="http://schemas.openxmlformats.org/officeDocument/2006/relationships/vmlDrawing" Target="../drawings/vmlDrawing4.vml"/><Relationship Id="rId6" Type="http://schemas.openxmlformats.org/officeDocument/2006/relationships/hyperlink" Target="file:///D:\1000.%20&#49888;&#49888;&#51204;&#51088;\Mes%20&#54532;&#47196;&#51229;&#53944;\9999.%20HTML\HTML%203&#52264;\public_html\e_mat_mng\e_mat_mng_5.html" TargetMode="External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4.xml"/><Relationship Id="rId7" Type="http://schemas.openxmlformats.org/officeDocument/2006/relationships/image" Target="../media/image13.png"/><Relationship Id="rId2" Type="http://schemas.openxmlformats.org/officeDocument/2006/relationships/control" Target="../activeX/activeX13.xml"/><Relationship Id="rId1" Type="http://schemas.openxmlformats.org/officeDocument/2006/relationships/vmlDrawing" Target="../drawings/vmlDrawing5.vml"/><Relationship Id="rId6" Type="http://schemas.openxmlformats.org/officeDocument/2006/relationships/hyperlink" Target="file:///D:\1000.%20&#49888;&#49888;&#51204;&#51088;\Mes%20&#54532;&#47196;&#51229;&#53944;\9999.%20HTML\HTML%203&#52264;\public_html\e_mat_mng\e_mat_mng_5.html" TargetMode="External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_ST1002.php_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영업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년도별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개가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Tab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으로 된 화면 입니다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Grid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제목에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Line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선이없어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어디가 어딘지 구분이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않됩니다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1~12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 금년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수량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단가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금액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  2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개화면 다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edit(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입력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하는 내용입니다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3302" y="1484784"/>
            <a:ext cx="7182484" cy="1442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1025" y="3338686"/>
            <a:ext cx="6984761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직선 연결선 11"/>
          <p:cNvCxnSpPr/>
          <p:nvPr/>
        </p:nvCxnSpPr>
        <p:spPr bwMode="auto">
          <a:xfrm>
            <a:off x="3635896" y="2348880"/>
            <a:ext cx="39298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직선 연결선 21"/>
          <p:cNvCxnSpPr/>
          <p:nvPr/>
        </p:nvCxnSpPr>
        <p:spPr bwMode="auto">
          <a:xfrm>
            <a:off x="3635896" y="2060848"/>
            <a:ext cx="0" cy="5760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직선 연결선 23"/>
          <p:cNvCxnSpPr/>
          <p:nvPr/>
        </p:nvCxnSpPr>
        <p:spPr bwMode="auto">
          <a:xfrm>
            <a:off x="4788024" y="2348880"/>
            <a:ext cx="0" cy="2880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직선 연결선 26"/>
          <p:cNvCxnSpPr/>
          <p:nvPr/>
        </p:nvCxnSpPr>
        <p:spPr bwMode="auto">
          <a:xfrm>
            <a:off x="5868144" y="2060848"/>
            <a:ext cx="0" cy="5760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직사각형 30"/>
          <p:cNvSpPr/>
          <p:nvPr/>
        </p:nvSpPr>
        <p:spPr bwMode="auto">
          <a:xfrm>
            <a:off x="3536178" y="1916832"/>
            <a:ext cx="4145915" cy="101079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426085" y="1573621"/>
            <a:ext cx="2009039" cy="34321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578485" y="3482702"/>
            <a:ext cx="2009039" cy="34321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16959" y="1124744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4"/>
              </a:rPr>
              <a:t>i_stat_als_7.html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583141" y="2977207"/>
            <a:ext cx="41152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i_stat_als_9.html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화면그린걸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참고하시면 됩니다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8001024" y="714356"/>
            <a:ext cx="2928958" cy="21431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800" dirty="0" smtClean="0"/>
              <a:t>완</a:t>
            </a:r>
            <a:r>
              <a:rPr lang="ko-KR" altLang="en-US" sz="8800" dirty="0" smtClean="0"/>
              <a:t>료</a:t>
            </a:r>
            <a:endParaRPr kumimoji="0" lang="ko-KR" altLang="en-US" sz="8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1323672"/>
      </p:ext>
    </p:extLst>
  </p:cSld>
  <p:clrMapOvr>
    <a:masterClrMapping/>
  </p:clrMapOvr>
  <p:transition spd="med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0" y="744959"/>
            <a:ext cx="4749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_ST1012.php_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자재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년도별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합계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1~12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 다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edit(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입력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하는 내용입니다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027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i_stat_als_11.html</a:t>
            </a:r>
            <a:endParaRPr lang="ko-KR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95760" y="1516239"/>
            <a:ext cx="6675107" cy="400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 bwMode="auto">
          <a:xfrm>
            <a:off x="2987824" y="3490973"/>
            <a:ext cx="4752528" cy="64807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2708176" y="3166653"/>
            <a:ext cx="279648" cy="324036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8001024" y="714356"/>
            <a:ext cx="2928958" cy="21431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800" dirty="0" smtClean="0"/>
              <a:t>완</a:t>
            </a:r>
            <a:r>
              <a:rPr lang="ko-KR" altLang="en-US" sz="8800" dirty="0" smtClean="0"/>
              <a:t>료</a:t>
            </a:r>
            <a:endParaRPr kumimoji="0" lang="ko-KR" altLang="en-US" sz="8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36880"/>
      </p:ext>
    </p:extLst>
  </p:cSld>
  <p:clrMapOvr>
    <a:masterClrMapping/>
  </p:clrMapOvr>
  <p:transition spd="med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0" y="744959"/>
            <a:ext cx="4749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_ST1015.php_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자재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실적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년도부품별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12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개월 인데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…  3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개월까지만 나옴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Grid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내용은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display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라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다른것과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바탕색이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맞지않음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개는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탭 화면입니다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날짜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/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/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일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나와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있는것은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일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~31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일 있어야 합니다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027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i_stat_als_14.html</a:t>
            </a:r>
            <a:endParaRPr lang="ko-KR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9642" y="1484784"/>
            <a:ext cx="7453605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 bwMode="auto">
          <a:xfrm>
            <a:off x="6444208" y="2805070"/>
            <a:ext cx="2009039" cy="34321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1043608" y="3356992"/>
            <a:ext cx="7128792" cy="64807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515058" y="4869160"/>
            <a:ext cx="2904814" cy="64770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5058" y="4945360"/>
            <a:ext cx="13239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14089" y="4984697"/>
            <a:ext cx="12477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38727" y="4581128"/>
            <a:ext cx="38100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직사각형 30"/>
          <p:cNvSpPr/>
          <p:nvPr/>
        </p:nvSpPr>
        <p:spPr bwMode="auto">
          <a:xfrm>
            <a:off x="5662070" y="4642820"/>
            <a:ext cx="2009039" cy="1090436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8001024" y="714356"/>
            <a:ext cx="2928958" cy="21431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800" dirty="0" smtClean="0"/>
              <a:t>완</a:t>
            </a:r>
            <a:r>
              <a:rPr lang="ko-KR" altLang="en-US" sz="8800" dirty="0" smtClean="0"/>
              <a:t>료</a:t>
            </a:r>
            <a:endParaRPr kumimoji="0" lang="ko-KR" altLang="en-US" sz="8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9654787"/>
      </p:ext>
    </p:extLst>
  </p:cSld>
  <p:clrMapOvr>
    <a:masterClrMapping/>
  </p:clrMapOvr>
  <p:transition spd="med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공지사항조회 화면인데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……….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뭔가 다른 화면에 연결 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된거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같은데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/h_cmm_pop_7.html</a:t>
            </a:r>
            <a:endParaRPr lang="ko-KR" altLang="en-US" dirty="0"/>
          </a:p>
        </p:txBody>
      </p:sp>
      <p:pic>
        <p:nvPicPr>
          <p:cNvPr id="51205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28800"/>
            <a:ext cx="6096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8001024" y="714356"/>
            <a:ext cx="2928958" cy="21431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5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확인요망</a:t>
            </a:r>
            <a:endParaRPr kumimoji="0" lang="ko-KR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ontrols>
      <p:control spid="51202" name="DefaultOcx" r:id="rId2" imgW="257040" imgH="276120"/>
      <p:control spid="51203" name="HTMLOption1" r:id="rId3" imgW="257040" imgH="276120"/>
      <p:control spid="51204" name="HTMLOption2" r:id="rId4" imgW="257040" imgH="276120"/>
    </p:controls>
    <p:extLst>
      <p:ext uri="{BB962C8B-B14F-4D97-AF65-F5344CB8AC3E}">
        <p14:creationId xmlns:p14="http://schemas.microsoft.com/office/powerpoint/2010/main" xmlns="" val="1805691756"/>
      </p:ext>
    </p:extLst>
  </p:cSld>
  <p:clrMapOvr>
    <a:masterClrMapping/>
  </p:clrMapOvr>
  <p:transition spd="med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조회버튼 삭제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발주단가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Grid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에 빠져있음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발주수량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발주예정일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입고예정일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발주거래처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edit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가능하게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/</a:t>
            </a:r>
            <a:r>
              <a:rPr lang="en-US" altLang="ko-KR" dirty="0">
                <a:hlinkClick r:id="rId6"/>
              </a:rPr>
              <a:t>e_mat_mng_3.html</a:t>
            </a:r>
            <a:endParaRPr lang="ko-KR" altLang="en-US" dirty="0"/>
          </a:p>
        </p:txBody>
      </p:sp>
      <p:pic>
        <p:nvPicPr>
          <p:cNvPr id="52229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25352"/>
            <a:ext cx="6486467" cy="3891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7020272" y="3248980"/>
            <a:ext cx="789063" cy="36004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3473549" y="3600450"/>
            <a:ext cx="234355" cy="1124694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3745805" y="3609020"/>
            <a:ext cx="1834307" cy="1124694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8001024" y="714356"/>
            <a:ext cx="2928958" cy="21431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800" dirty="0" smtClean="0"/>
              <a:t>완</a:t>
            </a:r>
            <a:r>
              <a:rPr lang="ko-KR" altLang="en-US" sz="8800" dirty="0" smtClean="0"/>
              <a:t>료</a:t>
            </a:r>
            <a:endParaRPr kumimoji="0" lang="ko-KR" altLang="en-US" sz="8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ontrols>
      <p:control spid="52226" name="DefaultOcx" r:id="rId2" imgW="257040" imgH="276120"/>
      <p:control spid="52227" name="HTMLOption1" r:id="rId3" imgW="257040" imgH="276120"/>
      <p:control spid="52228" name="HTMLOption2" r:id="rId4" imgW="257040" imgH="276120"/>
    </p:controls>
    <p:extLst>
      <p:ext uri="{BB962C8B-B14F-4D97-AF65-F5344CB8AC3E}">
        <p14:creationId xmlns:p14="http://schemas.microsoft.com/office/powerpoint/2010/main" xmlns="" val="2194393578"/>
      </p:ext>
    </p:extLst>
  </p:cSld>
  <p:clrMapOvr>
    <a:masterClrMapping/>
  </p:clrMapOvr>
  <p:transition spd="med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이전화면 입니다</a:t>
            </a:r>
            <a:r>
              <a:rPr lang="en-US" altLang="ko-KR" sz="14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  </a:t>
            </a:r>
            <a:r>
              <a:rPr lang="en-US" altLang="ko-KR" sz="14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위 화면으로 </a:t>
            </a:r>
            <a:r>
              <a:rPr lang="ko-KR" altLang="en-US" sz="1400" b="1" dirty="0" err="1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재작성</a:t>
            </a:r>
            <a:r>
              <a:rPr lang="ko-KR" altLang="en-US" sz="14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하여야 합니다</a:t>
            </a:r>
            <a:r>
              <a:rPr lang="en-US" altLang="ko-KR" sz="14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en-US" altLang="ko-KR" sz="1400" b="1" dirty="0" smtClean="0">
              <a:solidFill>
                <a:srgbClr val="FF33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/</a:t>
            </a:r>
            <a:r>
              <a:rPr lang="en-US" altLang="ko-KR" dirty="0">
                <a:hlinkClick r:id="rId6"/>
              </a:rPr>
              <a:t>e_mat_mng_4.html</a:t>
            </a:r>
            <a:endParaRPr lang="ko-KR" altLang="en-US" dirty="0"/>
          </a:p>
        </p:txBody>
      </p:sp>
      <p:pic>
        <p:nvPicPr>
          <p:cNvPr id="53253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0988" y="2209800"/>
            <a:ext cx="858202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8001024" y="714356"/>
            <a:ext cx="2928958" cy="21431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800" dirty="0" smtClean="0"/>
              <a:t>완</a:t>
            </a:r>
            <a:r>
              <a:rPr lang="ko-KR" altLang="en-US" sz="8800" dirty="0" smtClean="0"/>
              <a:t>료</a:t>
            </a:r>
            <a:endParaRPr kumimoji="0" lang="ko-KR" altLang="en-US" sz="8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ontrols>
      <p:control spid="53250" name="DefaultOcx" r:id="rId2" imgW="257040" imgH="276120"/>
      <p:control spid="53251" name="HTMLOption1" r:id="rId3" imgW="257040" imgH="276120"/>
      <p:control spid="53252" name="HTMLOption2" r:id="rId4" imgW="257040" imgH="276120"/>
    </p:controls>
    <p:extLst>
      <p:ext uri="{BB962C8B-B14F-4D97-AF65-F5344CB8AC3E}">
        <p14:creationId xmlns:p14="http://schemas.microsoft.com/office/powerpoint/2010/main" xmlns="" val="4101203699"/>
      </p:ext>
    </p:extLst>
  </p:cSld>
  <p:clrMapOvr>
    <a:masterClrMapping/>
  </p:clrMapOvr>
  <p:transition spd="med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회계일자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입고수량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edit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가능하게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/</a:t>
            </a:r>
            <a:r>
              <a:rPr lang="en-US" altLang="ko-KR" dirty="0">
                <a:hlinkClick r:id="rId6"/>
              </a:rPr>
              <a:t>e_mat_mng_5.html</a:t>
            </a:r>
            <a:endParaRPr lang="ko-KR" altLang="en-US" dirty="0"/>
          </a:p>
        </p:txBody>
      </p:sp>
      <p:pic>
        <p:nvPicPr>
          <p:cNvPr id="54277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6143" y="1700807"/>
            <a:ext cx="7155160" cy="3923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5796137" y="3482716"/>
            <a:ext cx="864096" cy="1170419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8001024" y="714356"/>
            <a:ext cx="2928958" cy="21431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800" dirty="0" smtClean="0"/>
              <a:t>완</a:t>
            </a:r>
            <a:r>
              <a:rPr lang="ko-KR" altLang="en-US" sz="8800" dirty="0" smtClean="0"/>
              <a:t>료</a:t>
            </a:r>
            <a:endParaRPr kumimoji="0" lang="ko-KR" altLang="en-US" sz="8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ontrols>
      <p:control spid="54274" name="DefaultOcx" r:id="rId2" imgW="257040" imgH="276120"/>
      <p:control spid="54275" name="HTMLOption1" r:id="rId3" imgW="257040" imgH="276120"/>
      <p:control spid="54276" name="HTMLOption2" r:id="rId4" imgW="257040" imgH="276120"/>
    </p:controls>
    <p:extLst>
      <p:ext uri="{BB962C8B-B14F-4D97-AF65-F5344CB8AC3E}">
        <p14:creationId xmlns:p14="http://schemas.microsoft.com/office/powerpoint/2010/main" xmlns="" val="3110720618"/>
      </p:ext>
    </p:extLst>
  </p:cSld>
  <p:clrMapOvr>
    <a:masterClrMapping/>
  </p:clrMapOvr>
  <p:transition spd="med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재고조정량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비고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자재불출수량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edit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가능하게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/</a:t>
            </a:r>
            <a:r>
              <a:rPr lang="en-US" altLang="ko-KR" dirty="0" smtClean="0">
                <a:hlinkClick r:id="rId6"/>
              </a:rPr>
              <a:t>e_mat_mng_6.html</a:t>
            </a:r>
            <a:endParaRPr lang="ko-KR" altLang="en-US" dirty="0"/>
          </a:p>
        </p:txBody>
      </p:sp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7543" y="1753899"/>
            <a:ext cx="7812360" cy="2827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 bwMode="auto">
          <a:xfrm>
            <a:off x="1907704" y="2816080"/>
            <a:ext cx="1224136" cy="1449306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6372200" y="2442860"/>
            <a:ext cx="720080" cy="1097873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8001024" y="714356"/>
            <a:ext cx="2928958" cy="21431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800" dirty="0" smtClean="0"/>
              <a:t>완</a:t>
            </a:r>
            <a:r>
              <a:rPr lang="ko-KR" altLang="en-US" sz="8800" dirty="0" smtClean="0"/>
              <a:t>료</a:t>
            </a:r>
            <a:endParaRPr kumimoji="0" lang="ko-KR" altLang="en-US" sz="8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ontrols>
      <p:control spid="55298" name="DefaultOcx" r:id="rId2" imgW="257040" imgH="276120"/>
      <p:control spid="55299" name="HTMLOption1" r:id="rId3" imgW="257040" imgH="276120"/>
      <p:control spid="55300" name="HTMLOption2" r:id="rId4" imgW="257040" imgH="276120"/>
    </p:controls>
    <p:extLst>
      <p:ext uri="{BB962C8B-B14F-4D97-AF65-F5344CB8AC3E}">
        <p14:creationId xmlns:p14="http://schemas.microsoft.com/office/powerpoint/2010/main" xmlns="" val="2672065129"/>
      </p:ext>
    </p:extLst>
  </p:cSld>
  <p:clrMapOvr>
    <a:masterClrMapping/>
  </p:clrMapOvr>
  <p:transition spd="med">
    <p:blinds dir="vert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False"/>
  <p:tag name="BRANCHTO" val="0"/>
</p:tagLst>
</file>

<file path=ppt/theme/theme1.xml><?xml version="1.0" encoding="utf-8"?>
<a:theme xmlns:a="http://schemas.openxmlformats.org/drawingml/2006/main" name="제안서">
  <a:themeElements>
    <a:clrScheme name="Office 테마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테마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테마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제안서</Template>
  <TotalTime>18723</TotalTime>
  <Words>342</Words>
  <Application>Microsoft Office PowerPoint</Application>
  <PresentationFormat>화면 슬라이드 쇼(4:3)</PresentationFormat>
  <Paragraphs>80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제안서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제안</dc:title>
  <dc:creator>SulgiHong</dc:creator>
  <cp:lastModifiedBy>User</cp:lastModifiedBy>
  <cp:revision>180</cp:revision>
  <dcterms:created xsi:type="dcterms:W3CDTF">2016-10-21T08:22:37Z</dcterms:created>
  <dcterms:modified xsi:type="dcterms:W3CDTF">2016-12-16T01:53:47Z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TC060891601042</vt:lpwstr>
  </property>
</Properties>
</file>