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activeX/activeX15.xml" ContentType="application/vnd.ms-office.activeX+xml"/>
  <Override PartName="/ppt/activeX/activeX26.xml" ContentType="application/vnd.ms-office.activeX+xml"/>
  <Override PartName="/ppt/activeX/activeX44.xml" ContentType="application/vnd.ms-office.activeX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activeX/activeX2.xml" ContentType="application/vnd.ms-office.activeX+xml"/>
  <Override PartName="/ppt/activeX/activeX33.xml" ContentType="application/vnd.ms-office.activeX+xml"/>
  <Override PartName="/ppt/activeX/activeX51.xml" ContentType="application/vnd.ms-office.activeX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activeX/activeX11.xml" ContentType="application/vnd.ms-office.activeX+xml"/>
  <Override PartName="/ppt/activeX/activeX22.xml" ContentType="application/vnd.ms-office.activeX+xml"/>
  <Override PartName="/ppt/activeX/activeX40.xml" ContentType="application/vnd.ms-office.activeX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activeX/activeX38.xml" ContentType="application/vnd.ms-office.activeX+xml"/>
  <Override PartName="/ppt/activeX/activeX49.xml" ContentType="application/vnd.ms-office.activeX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activeX/activeX7.xml" ContentType="application/vnd.ms-office.activeX+xml"/>
  <Override PartName="/ppt/activeX/activeX27.xml" ContentType="application/vnd.ms-office.activeX+xml"/>
  <Override PartName="/ppt/activeX/activeX56.xml" ContentType="application/vnd.ms-office.activeX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ms-office.activeX"/>
  <Override PartName="/ppt/activeX/activeX16.xml" ContentType="application/vnd.ms-office.activeX+xml"/>
  <Override PartName="/ppt/activeX/activeX34.xml" ContentType="application/vnd.ms-office.activeX+xml"/>
  <Override PartName="/ppt/activeX/activeX45.xml" ContentType="application/vnd.ms-office.activeX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activeX/activeX3.xml" ContentType="application/vnd.ms-office.activeX+xml"/>
  <Override PartName="/ppt/activeX/activeX23.xml" ContentType="application/vnd.ms-office.activeX+xml"/>
  <Override PartName="/ppt/activeX/activeX52.xml" ContentType="application/vnd.ms-office.activeX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activeX/activeX12.xml" ContentType="application/vnd.ms-office.activeX+xml"/>
  <Override PartName="/ppt/activeX/activeX30.xml" ContentType="application/vnd.ms-office.activeX+xml"/>
  <Override PartName="/ppt/activeX/activeX41.xml" ContentType="application/vnd.ms-office.activeX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activeX/activeX10.xml" ContentType="application/vnd.ms-office.activeX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activeX/activeX8.xml" ContentType="application/vnd.ms-office.activeX+xml"/>
  <Override PartName="/ppt/activeX/activeX39.xml" ContentType="application/vnd.ms-office.activeX+xml"/>
  <Override PartName="/ppt/activeX/activeX48.xml" ContentType="application/vnd.ms-office.activeX+xml"/>
  <Override PartName="/ppt/activeX/activeX57.xml" ContentType="application/vnd.ms-office.activeX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activeX/activeX6.xml" ContentType="application/vnd.ms-office.activeX+xml"/>
  <Override PartName="/ppt/activeX/activeX19.xml" ContentType="application/vnd.ms-office.activeX+xml"/>
  <Override PartName="/ppt/activeX/activeX28.xml" ContentType="application/vnd.ms-office.activeX+xml"/>
  <Override PartName="/ppt/activeX/activeX37.xml" ContentType="application/vnd.ms-office.activeX+xml"/>
  <Override PartName="/ppt/activeX/activeX46.xml" ContentType="application/vnd.ms-office.activeX+xml"/>
  <Override PartName="/ppt/activeX/activeX55.xml" ContentType="application/vnd.ms-office.activeX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activeX/activeX4.xml" ContentType="application/vnd.ms-office.activeX+xml"/>
  <Override PartName="/ppt/activeX/activeX17.xml" ContentType="application/vnd.ms-office.activeX+xml"/>
  <Override PartName="/ppt/activeX/activeX35.xml" ContentType="application/vnd.ms-office.activeX+xml"/>
  <Override PartName="/ppt/activeX/activeX53.xml" ContentType="application/vnd.ms-office.activeX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activeX/activeX13.xml" ContentType="application/vnd.ms-office.activeX+xml"/>
  <Override PartName="/ppt/activeX/activeX24.xml" ContentType="application/vnd.ms-office.activeX+xml"/>
  <Override PartName="/ppt/activeX/activeX42.xml" ContentType="application/vnd.ms-office.activeX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activeX/activeX31.xml" ContentType="application/vnd.ms-office.activeX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activeX/activeX20.xml" ContentType="application/vnd.ms-office.activeX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activeX/activeX9.xml" ContentType="application/vnd.ms-office.activeX+xml"/>
  <Override PartName="/ppt/activeX/activeX29.xml" ContentType="application/vnd.ms-office.activeX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activeX/activeX18.xml" ContentType="application/vnd.ms-office.activeX+xml"/>
  <Override PartName="/ppt/activeX/activeX36.xml" ContentType="application/vnd.ms-office.activeX+xml"/>
  <Override PartName="/ppt/activeX/activeX47.xml" ContentType="application/vnd.ms-office.activeX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activeX/activeX5.xml" ContentType="application/vnd.ms-office.activeX+xml"/>
  <Override PartName="/ppt/activeX/activeX25.xml" ContentType="application/vnd.ms-office.activeX+xml"/>
  <Override PartName="/ppt/activeX/activeX54.xml" ContentType="application/vnd.ms-office.activeX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activeX/activeX14.xml" ContentType="application/vnd.ms-office.activeX+xml"/>
  <Override PartName="/ppt/activeX/activeX32.xml" ContentType="application/vnd.ms-office.activeX+xml"/>
  <Override PartName="/ppt/activeX/activeX43.xml" ContentType="application/vnd.ms-office.activeX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activeX/activeX1.xml" ContentType="application/vnd.ms-office.activeX+xml"/>
  <Override PartName="/ppt/activeX/activeX21.xml" ContentType="application/vnd.ms-office.activeX+xml"/>
  <Override PartName="/ppt/activeX/activeX50.xml" ContentType="application/vnd.ms-office.activeX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handoutMasterIdLst>
    <p:handoutMasterId r:id="rId66"/>
  </p:handoutMasterIdLst>
  <p:sldIdLst>
    <p:sldId id="296" r:id="rId2"/>
    <p:sldId id="297" r:id="rId3"/>
    <p:sldId id="316" r:id="rId4"/>
    <p:sldId id="298" r:id="rId5"/>
    <p:sldId id="300" r:id="rId6"/>
    <p:sldId id="301" r:id="rId7"/>
    <p:sldId id="302" r:id="rId8"/>
    <p:sldId id="303" r:id="rId9"/>
    <p:sldId id="304" r:id="rId10"/>
    <p:sldId id="315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8" r:id="rId32"/>
    <p:sldId id="327" r:id="rId33"/>
    <p:sldId id="329" r:id="rId34"/>
    <p:sldId id="330" r:id="rId35"/>
    <p:sldId id="331" r:id="rId36"/>
    <p:sldId id="332" r:id="rId37"/>
    <p:sldId id="333" r:id="rId38"/>
    <p:sldId id="334" r:id="rId39"/>
    <p:sldId id="336" r:id="rId40"/>
    <p:sldId id="335" r:id="rId41"/>
    <p:sldId id="337" r:id="rId42"/>
    <p:sldId id="339" r:id="rId43"/>
    <p:sldId id="338" r:id="rId44"/>
    <p:sldId id="340" r:id="rId45"/>
    <p:sldId id="341" r:id="rId46"/>
    <p:sldId id="342" r:id="rId47"/>
    <p:sldId id="358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9" r:id="rId56"/>
    <p:sldId id="350" r:id="rId57"/>
    <p:sldId id="351" r:id="rId58"/>
    <p:sldId id="352" r:id="rId59"/>
    <p:sldId id="360" r:id="rId60"/>
    <p:sldId id="353" r:id="rId61"/>
    <p:sldId id="354" r:id="rId62"/>
    <p:sldId id="355" r:id="rId63"/>
    <p:sldId id="356" r:id="rId64"/>
  </p:sldIdLst>
  <p:sldSz cx="9144000" cy="6858000" type="screen4x3"/>
  <p:notesSz cx="6858000" cy="9144000"/>
  <p:custDataLst>
    <p:tags r:id="rId6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FF3300"/>
    <a:srgbClr val="009999"/>
    <a:srgbClr val="8BE1FF"/>
    <a:srgbClr val="6600FF"/>
    <a:srgbClr val="FF6633"/>
    <a:srgbClr val="F8F8F8"/>
    <a:srgbClr val="FFFF99"/>
    <a:srgbClr val="B1A9CF"/>
    <a:srgbClr val="9885C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1" autoAdjust="0"/>
    <p:restoredTop sz="94600" autoAdjust="0"/>
  </p:normalViewPr>
  <p:slideViewPr>
    <p:cSldViewPr>
      <p:cViewPr varScale="1">
        <p:scale>
          <a:sx n="102" d="100"/>
          <a:sy n="102" d="100"/>
        </p:scale>
        <p:origin x="-4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0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8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9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0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8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9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0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8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9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0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8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9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0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8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9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fld id="{2CABACB9-0BF1-487E-A2B7-C200D65F0B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69468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fld id="{1DC9D36C-0567-4C8A-A7BE-FA30FD8C672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57978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50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88828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58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641915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60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641915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61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82601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62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82601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915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915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grpSp>
          <p:nvGrpSpPr>
            <p:cNvPr id="4915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915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5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</p:grpSp>
      </p:grpSp>
      <p:sp>
        <p:nvSpPr>
          <p:cNvPr id="4916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6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7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BA83879-CF71-41EC-A610-7674A1158CA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91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91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F275E6-7B81-45C8-B7DB-BE2CA8E49452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691337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98D2E6-652D-47D0-8F16-65BAD75092C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7342907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29C2E15-B38B-4828-A13C-3AF6D809D5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311200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1B3C1BF-E718-472D-83D7-797EC7D62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37360573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클립 아트 개체 틀 2"/>
          <p:cNvSpPr>
            <a:spLocks noGrp="1"/>
          </p:cNvSpPr>
          <p:nvPr>
            <p:ph type="clipArt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4F29FD9-6C66-476A-B2D2-1929A0452DD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818719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501A8B-E813-4BF2-9761-F94E897D5E1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4835081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C8DC22-26B2-46FE-8F1F-15C88AB6E2A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9678358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BC98EB-BBD8-4264-80D0-5989D035983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141287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F36866-5988-4D44-872E-2E1E4A2ED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69279899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1F9429-F659-423A-9C03-BA2034BF7B8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7183880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3746EB-2AA3-4649-86B5-B117564BAE8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6855083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7DB191-7BE7-43E2-A70E-67CBA7878FA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3540500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42D85C-D6BC-4376-B51E-7D0B217A87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1890994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ea typeface="굴림" charset="-127"/>
              </a:defRPr>
            </a:lvl1pPr>
          </a:lstStyle>
          <a:p>
            <a:fld id="{04994427-589D-484D-A08F-83E2A47BC1FE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</p:grpSp>
      <p:sp>
        <p:nvSpPr>
          <p:cNvPr id="481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81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D:\1000.%20&#49888;&#49888;&#51204;&#51088;\Mes%20&#54532;&#47196;&#51229;&#53944;\9999.%20HTML\HTML%203&#52264;\public_html\i_stat_als\i_stat_als_7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control" Target="../activeX/activeX2.xml"/><Relationship Id="rId7" Type="http://schemas.openxmlformats.org/officeDocument/2006/relationships/image" Target="../media/image55.png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4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3.xml"/><Relationship Id="rId9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8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8.xml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9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1.xml"/><Relationship Id="rId2" Type="http://schemas.openxmlformats.org/officeDocument/2006/relationships/control" Target="../activeX/activeX10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0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4.xml"/><Relationship Id="rId2" Type="http://schemas.openxmlformats.org/officeDocument/2006/relationships/control" Target="../activeX/activeX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1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7.xml"/><Relationship Id="rId2" Type="http://schemas.openxmlformats.org/officeDocument/2006/relationships/control" Target="../activeX/activeX1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2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0.xml"/><Relationship Id="rId2" Type="http://schemas.openxmlformats.org/officeDocument/2006/relationships/control" Target="../activeX/activeX1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3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3.xml"/><Relationship Id="rId2" Type="http://schemas.openxmlformats.org/officeDocument/2006/relationships/control" Target="../activeX/activeX2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4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6.xml"/><Relationship Id="rId2" Type="http://schemas.openxmlformats.org/officeDocument/2006/relationships/control" Target="../activeX/activeX2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5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9.xml"/><Relationship Id="rId7" Type="http://schemas.openxmlformats.org/officeDocument/2006/relationships/image" Target="../media/image67.png"/><Relationship Id="rId2" Type="http://schemas.openxmlformats.org/officeDocument/2006/relationships/control" Target="../activeX/activeX2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6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32.xml"/><Relationship Id="rId2" Type="http://schemas.openxmlformats.org/officeDocument/2006/relationships/control" Target="../activeX/activeX3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8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3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35.xml"/><Relationship Id="rId2" Type="http://schemas.openxmlformats.org/officeDocument/2006/relationships/control" Target="../activeX/activeX3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9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38.xml"/><Relationship Id="rId2" Type="http://schemas.openxmlformats.org/officeDocument/2006/relationships/control" Target="../activeX/activeX3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0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3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1.xml"/><Relationship Id="rId2" Type="http://schemas.openxmlformats.org/officeDocument/2006/relationships/control" Target="../activeX/activeX40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1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4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4.xml"/><Relationship Id="rId2" Type="http://schemas.openxmlformats.org/officeDocument/2006/relationships/control" Target="../activeX/activeX4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2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4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7.xml"/><Relationship Id="rId7" Type="http://schemas.openxmlformats.org/officeDocument/2006/relationships/image" Target="../media/image73.png"/><Relationship Id="rId2" Type="http://schemas.openxmlformats.org/officeDocument/2006/relationships/control" Target="../activeX/activeX46.xml"/><Relationship Id="rId1" Type="http://schemas.openxmlformats.org/officeDocument/2006/relationships/vmlDrawing" Target="../drawings/vmlDrawing16.vml"/><Relationship Id="rId6" Type="http://schemas.openxmlformats.org/officeDocument/2006/relationships/hyperlink" Target="file:///D:\1000.%20&#49888;&#49888;&#51204;&#51088;\Mes%20&#54532;&#47196;&#51229;&#53944;\9999.%20HTML\HTML%203&#52264;\public_html\e_mat_mng\e_mat_mng_3.html" TargetMode="External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4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0.xml"/><Relationship Id="rId7" Type="http://schemas.openxmlformats.org/officeDocument/2006/relationships/image" Target="../media/image74.png"/><Relationship Id="rId2" Type="http://schemas.openxmlformats.org/officeDocument/2006/relationships/control" Target="../activeX/activeX49.xml"/><Relationship Id="rId1" Type="http://schemas.openxmlformats.org/officeDocument/2006/relationships/vmlDrawing" Target="../drawings/vmlDrawing17.vml"/><Relationship Id="rId6" Type="http://schemas.openxmlformats.org/officeDocument/2006/relationships/hyperlink" Target="file:///D:\1000.%20&#49888;&#49888;&#51204;&#51088;\Mes%20&#54532;&#47196;&#51229;&#53944;\9999.%20HTML\HTML%203&#52264;\public_html\e_mat_mng\e_mat_mng_4.html" TargetMode="External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5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3.xml"/><Relationship Id="rId7" Type="http://schemas.openxmlformats.org/officeDocument/2006/relationships/image" Target="../media/image75.png"/><Relationship Id="rId2" Type="http://schemas.openxmlformats.org/officeDocument/2006/relationships/control" Target="../activeX/activeX52.xml"/><Relationship Id="rId1" Type="http://schemas.openxmlformats.org/officeDocument/2006/relationships/vmlDrawing" Target="../drawings/vmlDrawing18.vml"/><Relationship Id="rId6" Type="http://schemas.openxmlformats.org/officeDocument/2006/relationships/hyperlink" Target="file:///D:\1000.%20&#49888;&#49888;&#51204;&#51088;\Mes%20&#54532;&#47196;&#51229;&#53944;\9999.%20HTML\HTML%203&#52264;\public_html\e_mat_mng\e_mat_mng_5.html" TargetMode="External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5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6.xml"/><Relationship Id="rId7" Type="http://schemas.openxmlformats.org/officeDocument/2006/relationships/image" Target="../media/image76.png"/><Relationship Id="rId2" Type="http://schemas.openxmlformats.org/officeDocument/2006/relationships/control" Target="../activeX/activeX55.xml"/><Relationship Id="rId1" Type="http://schemas.openxmlformats.org/officeDocument/2006/relationships/vmlDrawing" Target="../drawings/vmlDrawing19.vml"/><Relationship Id="rId6" Type="http://schemas.openxmlformats.org/officeDocument/2006/relationships/hyperlink" Target="file:///D:\1000.%20&#49888;&#49888;&#51204;&#51088;\Mes%20&#54532;&#47196;&#51229;&#53944;\9999.%20HTML\HTML%203&#52264;\public_html\e_mat_mng\e_mat_mng_5.html" TargetMode="External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5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hyperlink" Target="file:///C:\%25EA%25B0%2580%25EC%2582%25B0\%25ED%2599%2594%25EB%25A9%25B4Check\public_html%20(3)\g_out_mng\g_out_mng_1.htm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hyperlink" Target="file:///C:\%25EA%25B0%2580%25EC%2582%25B0\%25ED%2599%2594%25EB%25A9%25B4Check\public_html%20(3)\g_out_mng\g_out_mng_1.html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g_out_mng\g_out_mng_1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login.php_Login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접속시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메뉴 페이지 연결 잘못 되어 있음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229" y="1482700"/>
            <a:ext cx="6769542" cy="386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5340201" y="3464092"/>
            <a:ext cx="815975" cy="58395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2667074"/>
      </p:ext>
    </p:extLst>
  </p:cSld>
  <p:clrMapOvr>
    <a:masterClrMapping/>
  </p:clrMapOvr>
  <p:transition spd="med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 분석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3775315"/>
      </p:ext>
    </p:extLst>
  </p:cSld>
  <p:clrMapOvr>
    <a:masterClrMapping/>
  </p:clrMapOvr>
  <p:transition spd="med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_ST1002.php_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영업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개가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Tab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으로 된 화면 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Grid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제목에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Line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선이없어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어디가 어딘지 구분이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않됩니다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1~12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 금년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수량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단가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금액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 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개화면 다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edit(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입력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하는 내용입니다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02" y="1484784"/>
            <a:ext cx="7182484" cy="1442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3338686"/>
            <a:ext cx="6984761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직선 연결선 11"/>
          <p:cNvCxnSpPr/>
          <p:nvPr/>
        </p:nvCxnSpPr>
        <p:spPr bwMode="auto">
          <a:xfrm>
            <a:off x="3635896" y="2348880"/>
            <a:ext cx="39298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직선 연결선 21"/>
          <p:cNvCxnSpPr/>
          <p:nvPr/>
        </p:nvCxnSpPr>
        <p:spPr bwMode="auto">
          <a:xfrm>
            <a:off x="3635896" y="2060848"/>
            <a:ext cx="0" cy="576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직선 연결선 23"/>
          <p:cNvCxnSpPr/>
          <p:nvPr/>
        </p:nvCxnSpPr>
        <p:spPr bwMode="auto">
          <a:xfrm>
            <a:off x="4788024" y="2348880"/>
            <a:ext cx="0" cy="288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직선 연결선 26"/>
          <p:cNvCxnSpPr/>
          <p:nvPr/>
        </p:nvCxnSpPr>
        <p:spPr bwMode="auto">
          <a:xfrm>
            <a:off x="5868144" y="2060848"/>
            <a:ext cx="0" cy="576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직사각형 30"/>
          <p:cNvSpPr/>
          <p:nvPr/>
        </p:nvSpPr>
        <p:spPr bwMode="auto">
          <a:xfrm>
            <a:off x="3536178" y="1916832"/>
            <a:ext cx="4145915" cy="101079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26085" y="1573621"/>
            <a:ext cx="2009039" cy="34321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78485" y="3482702"/>
            <a:ext cx="2009039" cy="34321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16959" y="1124744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i_stat_als_7.html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583141" y="2977207"/>
            <a:ext cx="41152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i_stat_als_9.html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화면그린걸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참고하시면 됩니다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1323672"/>
      </p:ext>
    </p:extLst>
  </p:cSld>
  <p:clrMapOvr>
    <a:masterClrMapping/>
  </p:clrMapOvr>
  <p:transition spd="med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605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_ST1004.php_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영업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년도별거래처별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 인데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…  3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개월까지만 나옴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Grid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내용은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display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라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다른것과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바탕색이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맞지않음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개는 탭 화면입니다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66" y="1516239"/>
            <a:ext cx="7884368" cy="2920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491880" y="1146907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i_stat_als_9.html</a:t>
            </a:r>
            <a:endParaRPr lang="ko-KR" alt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02" y="4653136"/>
            <a:ext cx="1676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124" y="4719811"/>
            <a:ext cx="13811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249" y="4693504"/>
            <a:ext cx="1400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/>
          <p:nvPr/>
        </p:nvSpPr>
        <p:spPr bwMode="auto">
          <a:xfrm>
            <a:off x="6444208" y="2805070"/>
            <a:ext cx="2009039" cy="34321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1043608" y="3356992"/>
            <a:ext cx="7128792" cy="64807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809702" y="4653136"/>
            <a:ext cx="4406722" cy="6477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1292672"/>
      </p:ext>
    </p:extLst>
  </p:cSld>
  <p:clrMapOvr>
    <a:masterClrMapping/>
  </p:clrMapOvr>
  <p:transition spd="med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_ST1005.php_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영업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년도별제품별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 인데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…  3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개월까지만 나옴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Grid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내용은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display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라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다른것과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바탕색이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맞지않음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개는 탭 화면입니다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날짜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나와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있는것은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~31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 있어야 합니다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i_stat_als_10.html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96" y="1550023"/>
            <a:ext cx="7878151" cy="3031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/>
          <p:cNvSpPr/>
          <p:nvPr/>
        </p:nvSpPr>
        <p:spPr bwMode="auto">
          <a:xfrm>
            <a:off x="6444208" y="2805070"/>
            <a:ext cx="2009039" cy="34321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043608" y="3356992"/>
            <a:ext cx="7128792" cy="64807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76" y="4941168"/>
            <a:ext cx="14192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101" y="4941168"/>
            <a:ext cx="12763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515058" y="4869160"/>
            <a:ext cx="2904814" cy="6477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581128"/>
            <a:ext cx="38766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 bwMode="auto">
          <a:xfrm>
            <a:off x="5662070" y="4642820"/>
            <a:ext cx="2009039" cy="109043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785918" y="2071678"/>
            <a:ext cx="4357718" cy="221457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/>
              <a:t>완</a:t>
            </a:r>
            <a:r>
              <a:rPr lang="ko-KR" altLang="en-US" sz="3600" dirty="0" smtClean="0"/>
              <a:t>료</a:t>
            </a:r>
            <a:endParaRPr kumimoji="0" lang="ko-KR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7019411"/>
      </p:ext>
    </p:extLst>
  </p:cSld>
  <p:clrMapOvr>
    <a:masterClrMapping/>
  </p:clrMapOvr>
  <p:transition spd="med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_ST1006.php_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1~12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다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edit(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입력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하는 내용입니다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i_stat_als_1.html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377" y="1525502"/>
            <a:ext cx="6795120" cy="40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 bwMode="auto">
          <a:xfrm>
            <a:off x="3491880" y="3421360"/>
            <a:ext cx="4608512" cy="79972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5301125"/>
      </p:ext>
    </p:extLst>
  </p:cSld>
  <p:clrMapOvr>
    <a:masterClrMapping/>
  </p:clrMapOvr>
  <p:transition spd="med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_ST1007.php_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년도별전체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Line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선 구분 필요함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i_stat_als_3.html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53" y="1512168"/>
            <a:ext cx="8355293" cy="400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007603" y="3020202"/>
            <a:ext cx="7128792" cy="64807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3957292"/>
      </p:ext>
    </p:extLst>
  </p:cSld>
  <p:clrMapOvr>
    <a:masterClrMapping/>
  </p:clrMapOvr>
  <p:transition spd="med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_ST1012.php_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자재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합계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1~12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 다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edit(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입력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하는 내용입니다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027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i_stat_als_11.html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760" y="1516239"/>
            <a:ext cx="6675107" cy="400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2987824" y="3490973"/>
            <a:ext cx="4752528" cy="64807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2708176" y="3166653"/>
            <a:ext cx="279648" cy="32403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36880"/>
      </p:ext>
    </p:extLst>
  </p:cSld>
  <p:clrMapOvr>
    <a:masterClrMapping/>
  </p:clrMapOvr>
  <p:transition spd="med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_ST1014.php_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자재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년도거래처별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 인데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…  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개월까지만 나옴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Grid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내용은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display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라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다른것과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바탕색이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맞지않음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개는 탭 화면입니다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027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i_stat_als_13.html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2" y="1484784"/>
            <a:ext cx="7659216" cy="306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6444208" y="2805070"/>
            <a:ext cx="2009039" cy="34321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043608" y="3356992"/>
            <a:ext cx="7128792" cy="64807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809702" y="4653136"/>
            <a:ext cx="4406722" cy="6477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36" y="4734098"/>
            <a:ext cx="15049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390" y="4696430"/>
            <a:ext cx="13430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120" y="4720242"/>
            <a:ext cx="13525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77485069"/>
      </p:ext>
    </p:extLst>
  </p:cSld>
  <p:clrMapOvr>
    <a:masterClrMapping/>
  </p:clrMapOvr>
  <p:transition spd="med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_ST1015.php_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자재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년도부품별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 인데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…  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개월까지만 나옴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Grid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내용은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display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라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다른것과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바탕색이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맞지않음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개는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탭 화면입니다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날짜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나와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있는것은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~31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 있어야 합니다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027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i_stat_als_14.html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2" y="1484784"/>
            <a:ext cx="7453605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 bwMode="auto">
          <a:xfrm>
            <a:off x="6444208" y="2805070"/>
            <a:ext cx="2009039" cy="34321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043608" y="3356992"/>
            <a:ext cx="7128792" cy="64807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515058" y="4869160"/>
            <a:ext cx="2904814" cy="6477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58" y="4945360"/>
            <a:ext cx="13239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089" y="4984697"/>
            <a:ext cx="1247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727" y="4581128"/>
            <a:ext cx="3810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 bwMode="auto">
          <a:xfrm>
            <a:off x="5662070" y="4642820"/>
            <a:ext cx="2009039" cy="109043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9654787"/>
      </p:ext>
    </p:extLst>
  </p:cSld>
  <p:clrMapOvr>
    <a:masterClrMapping/>
  </p:clrMapOvr>
  <p:transition spd="med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_ST1016.php_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1~12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 다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edit(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입력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하는 내용입니다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027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i_stat_als_15.html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861" y="1516239"/>
            <a:ext cx="6315067" cy="37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 bwMode="auto">
          <a:xfrm>
            <a:off x="3491880" y="3140968"/>
            <a:ext cx="3816424" cy="172819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7809280"/>
      </p:ext>
    </p:extLst>
  </p:cSld>
  <p:clrMapOvr>
    <a:masterClrMapping/>
  </p:clrMapOvr>
  <p:transition spd="med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_CM1003.php_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거래처관리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메뉴의 항목 간격을 없애고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메뉴가 다 나오지 않음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글자는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bold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체로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눈에 잘 보이지 않음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26" y="1318456"/>
            <a:ext cx="7035147" cy="42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6660232" y="2060848"/>
            <a:ext cx="1429341" cy="367240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7956068"/>
      </p:ext>
    </p:extLst>
  </p:cSld>
  <p:clrMapOvr>
    <a:masterClrMapping/>
  </p:clrMapOvr>
  <p:transition spd="med"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_ST1001.php_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월마감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통계분석 자료 생성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화면에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볼수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있었으면 좋겠고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디자인은 좀 해주세요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/i_stat_als_19.html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648072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14891083"/>
      </p:ext>
    </p:extLst>
  </p:cSld>
  <p:clrMapOvr>
    <a:masterClrMapping/>
  </p:clrMapOvr>
  <p:transition spd="med"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공통관리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1669984"/>
      </p:ext>
    </p:extLst>
  </p:cSld>
  <p:clrMapOvr>
    <a:masterClrMapping/>
  </p:clrMapOvr>
  <p:transition spd="med"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화면에 꽉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채워질수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있게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 해주세요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/a_sys_mng_4.html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709" y="1714500"/>
            <a:ext cx="5715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583668" y="2780928"/>
            <a:ext cx="2700300" cy="223224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672443"/>
      </p:ext>
    </p:extLst>
  </p:cSld>
  <p:clrMapOvr>
    <a:masterClrMapping/>
  </p:clrMapOvr>
  <p:transition spd="med"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부품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공정코드로 명칭 변경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같은 구성형태 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구분할수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있게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Line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 넣어주시고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왼쪽은 오른쪽과 같이 맞춰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/b_cmm_mng_1.html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04" y="2420888"/>
            <a:ext cx="6600056" cy="313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 bwMode="auto">
          <a:xfrm>
            <a:off x="3419872" y="3789039"/>
            <a:ext cx="0" cy="13681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직선 연결선 22"/>
          <p:cNvCxnSpPr/>
          <p:nvPr/>
        </p:nvCxnSpPr>
        <p:spPr bwMode="auto">
          <a:xfrm>
            <a:off x="5508104" y="3990561"/>
            <a:ext cx="0" cy="11666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직사각형 23"/>
          <p:cNvSpPr/>
          <p:nvPr/>
        </p:nvSpPr>
        <p:spPr bwMode="auto">
          <a:xfrm>
            <a:off x="1331640" y="3789039"/>
            <a:ext cx="1944216" cy="1739649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5364088" y="3789040"/>
            <a:ext cx="313006" cy="1569673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04" y="1700808"/>
            <a:ext cx="32385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 bwMode="auto">
          <a:xfrm>
            <a:off x="1420886" y="1674976"/>
            <a:ext cx="882862" cy="47350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1809749"/>
      </p:ext>
    </p:extLst>
  </p:cSld>
  <p:clrMapOvr>
    <a:masterClrMapping/>
  </p:clrMapOvr>
  <p:transition spd="med"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다시 보내겠습니다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항목명칭이 바뀌어서 전체를 봐 주셔야 되요</a:t>
            </a:r>
            <a:endParaRPr lang="en-US" altLang="ko-KR" sz="14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개는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탭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/b_cmm_mng_2.html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505" y="1534480"/>
            <a:ext cx="6315067" cy="254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81128"/>
            <a:ext cx="11811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530" y="4614465"/>
            <a:ext cx="12763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614465"/>
            <a:ext cx="18954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906212" y="4563977"/>
            <a:ext cx="4745907" cy="54578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6652417"/>
      </p:ext>
    </p:extLst>
  </p:cSld>
  <p:clrMapOvr>
    <a:masterClrMapping/>
  </p:clrMapOvr>
  <p:transition spd="med"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거래처구분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외주는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MULTI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가능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개는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탭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/b_cmm_mng_3.html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377" y="1600200"/>
            <a:ext cx="6096000" cy="290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02" y="4869160"/>
            <a:ext cx="10477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52" y="4869160"/>
            <a:ext cx="9429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955" y="4888210"/>
            <a:ext cx="108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 bwMode="auto">
          <a:xfrm>
            <a:off x="906213" y="4813740"/>
            <a:ext cx="3233740" cy="64807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30723" name="DefaultOcx" r:id="rId2" imgW="257040" imgH="276120"/>
      <p:control spid="30724" name="HTMLOption1" r:id="rId3" imgW="257040" imgH="276120"/>
      <p:control spid="30725" name="HTMLOption2" r:id="rId4" imgW="257040" imgH="276120"/>
    </p:controls>
    <p:extLst>
      <p:ext uri="{BB962C8B-B14F-4D97-AF65-F5344CB8AC3E}">
        <p14:creationId xmlns="" xmlns:p14="http://schemas.microsoft.com/office/powerpoint/2010/main" val="1868624001"/>
      </p:ext>
    </p:extLst>
  </p:cSld>
  <p:clrMapOvr>
    <a:masterClrMapping/>
  </p:clrMapOvr>
  <p:transition spd="med"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공간으로 재배열하여 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/b_cmm_mng_4.html</a:t>
            </a:r>
            <a:endParaRPr lang="ko-KR" altLang="en-US" dirty="0"/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377" y="1754966"/>
            <a:ext cx="5580112" cy="334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1450377" y="3104963"/>
            <a:ext cx="5580112" cy="16201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37890" name="DefaultOcx" r:id="rId2" imgW="257040" imgH="276120"/>
      <p:control spid="37891" name="HTMLOption1" r:id="rId3" imgW="257040" imgH="276120"/>
      <p:control spid="37892" name="HTMLOption2" r:id="rId4" imgW="257040" imgH="276120"/>
    </p:controls>
    <p:extLst>
      <p:ext uri="{BB962C8B-B14F-4D97-AF65-F5344CB8AC3E}">
        <p14:creationId xmlns="" xmlns:p14="http://schemas.microsoft.com/office/powerpoint/2010/main" val="3392160054"/>
      </p:ext>
    </p:extLst>
  </p:cSld>
  <p:clrMapOvr>
    <a:masterClrMapping/>
  </p:clrMapOvr>
  <p:transition spd="med"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공간으로 재배열하여 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/b_cmm_mng_5.html</a:t>
            </a:r>
            <a:endParaRPr lang="ko-KR" altLang="en-US" dirty="0"/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16238"/>
            <a:ext cx="6576391" cy="394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667152" y="2679064"/>
            <a:ext cx="6145207" cy="233411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38914" name="DefaultOcx" r:id="rId2" imgW="257040" imgH="276120"/>
      <p:control spid="38915" name="HTMLOption1" r:id="rId3" imgW="257040" imgH="276120"/>
      <p:control spid="38916" name="HTMLOption2" r:id="rId4" imgW="257040" imgH="276120"/>
    </p:controls>
    <p:extLst>
      <p:ext uri="{BB962C8B-B14F-4D97-AF65-F5344CB8AC3E}">
        <p14:creationId xmlns="" xmlns:p14="http://schemas.microsoft.com/office/powerpoint/2010/main" val="4031594906"/>
      </p:ext>
    </p:extLst>
  </p:cSld>
  <p:clrMapOvr>
    <a:masterClrMapping/>
  </p:clrMapOvr>
  <p:transition spd="med"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공간으로 재배열하여 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/b_cmm_mng_6.html</a:t>
            </a:r>
            <a:endParaRPr lang="ko-KR" altLang="en-US" dirty="0"/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760" y="1656184"/>
            <a:ext cx="6435080" cy="386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1547664" y="4437112"/>
            <a:ext cx="6145207" cy="72008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39938" name="DefaultOcx" r:id="rId2" imgW="257040" imgH="276120"/>
      <p:control spid="39939" name="HTMLOption1" r:id="rId3" imgW="257040" imgH="276120"/>
      <p:control spid="39940" name="HTMLOption2" r:id="rId4" imgW="257040" imgH="276120"/>
    </p:controls>
    <p:extLst>
      <p:ext uri="{BB962C8B-B14F-4D97-AF65-F5344CB8AC3E}">
        <p14:creationId xmlns="" xmlns:p14="http://schemas.microsoft.com/office/powerpoint/2010/main" val="2538241436"/>
      </p:ext>
    </p:extLst>
  </p:cSld>
  <p:clrMapOvr>
    <a:masterClrMapping/>
  </p:clrMapOvr>
  <p:transition spd="med"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공간으로 재배열하여 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smtClean="0"/>
              <a:t>b_cmm_mng_7.html</a:t>
            </a:r>
            <a:endParaRPr lang="ko-KR" altLang="en-US" dirty="0"/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61" y="1516239"/>
            <a:ext cx="7401840" cy="392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901940" y="3861048"/>
            <a:ext cx="6982428" cy="122413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40962" name="DefaultOcx" r:id="rId2" imgW="257040" imgH="276120"/>
      <p:control spid="40963" name="HTMLOption1" r:id="rId3" imgW="257040" imgH="276120"/>
      <p:control spid="40964" name="HTMLOption2" r:id="rId4" imgW="257040" imgH="276120"/>
    </p:controls>
    <p:extLst>
      <p:ext uri="{BB962C8B-B14F-4D97-AF65-F5344CB8AC3E}">
        <p14:creationId xmlns="" xmlns:p14="http://schemas.microsoft.com/office/powerpoint/2010/main" val="593704935"/>
      </p:ext>
    </p:extLst>
  </p:cSld>
  <p:clrMapOvr>
    <a:masterClrMapping/>
  </p:clrMapOvr>
  <p:transition spd="med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적용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1936858"/>
      </p:ext>
    </p:extLst>
  </p:cSld>
  <p:clrMapOvr>
    <a:masterClrMapping/>
  </p:clrMapOvr>
  <p:transition spd="med"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명칭 바꿔주세요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/b_cmm_mng_8.html</a:t>
            </a:r>
            <a:endParaRPr lang="ko-KR" altLang="en-US" dirty="0"/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092" y="1647626"/>
            <a:ext cx="1419225" cy="372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2079398" y="2060848"/>
            <a:ext cx="1484490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03211" y="20608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공지일자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03211" y="270892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68852" y="50038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공지관리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112019" y="2636912"/>
            <a:ext cx="1484490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2034362" y="5013176"/>
            <a:ext cx="1484490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41986" name="DefaultOcx" r:id="rId2" imgW="257040" imgH="276120"/>
      <p:control spid="41987" name="HTMLOption1" r:id="rId3" imgW="257040" imgH="276120"/>
      <p:control spid="41988" name="HTMLOption2" r:id="rId4" imgW="257040" imgH="276120"/>
    </p:controls>
    <p:extLst>
      <p:ext uri="{BB962C8B-B14F-4D97-AF65-F5344CB8AC3E}">
        <p14:creationId xmlns="" xmlns:p14="http://schemas.microsoft.com/office/powerpoint/2010/main" val="1825374025"/>
      </p:ext>
    </p:extLst>
  </p:cSld>
  <p:clrMapOvr>
    <a:masterClrMapping/>
  </p:clrMapOvr>
  <p:transition spd="med"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영업관리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3676339"/>
      </p:ext>
    </p:extLst>
  </p:cSld>
  <p:clrMapOvr>
    <a:masterClrMapping/>
  </p:clrMapOvr>
  <p:transition spd="med"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공간까지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꽉차게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재배열하여 주세요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/c_sal_mng_2.html</a:t>
            </a:r>
            <a:endParaRPr lang="ko-KR" altLang="en-US" dirty="0"/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090" y="1700808"/>
            <a:ext cx="7024318" cy="37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 bwMode="auto">
          <a:xfrm>
            <a:off x="1450376" y="3861048"/>
            <a:ext cx="6578008" cy="122413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43010" name="DefaultOcx" r:id="rId2" imgW="257040" imgH="276120"/>
      <p:control spid="43011" name="HTMLOption1" r:id="rId3" imgW="257040" imgH="276120"/>
      <p:control spid="43012" name="HTMLOption2" r:id="rId4" imgW="257040" imgH="276120"/>
    </p:controls>
    <p:extLst>
      <p:ext uri="{BB962C8B-B14F-4D97-AF65-F5344CB8AC3E}">
        <p14:creationId xmlns="" xmlns:p14="http://schemas.microsoft.com/office/powerpoint/2010/main" val="48954066"/>
      </p:ext>
    </p:extLst>
  </p:cSld>
  <p:clrMapOvr>
    <a:masterClrMapping/>
  </p:clrMapOvr>
  <p:transition spd="med">
    <p:blinds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공간까지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꽉차게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재배열하여 주세요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/c_sal_mng_3.html</a:t>
            </a:r>
            <a:endParaRPr lang="ko-KR" altLang="en-US" dirty="0"/>
          </a:p>
        </p:txBody>
      </p:sp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700" y="1516239"/>
            <a:ext cx="6795120" cy="40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6228184" y="3284984"/>
            <a:ext cx="1800200" cy="18002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44034" name="DefaultOcx" r:id="rId2" imgW="257040" imgH="276120"/>
      <p:control spid="44035" name="HTMLOption1" r:id="rId3" imgW="257040" imgH="276120"/>
      <p:control spid="44036" name="HTMLOption2" r:id="rId4" imgW="257040" imgH="276120"/>
    </p:controls>
    <p:extLst>
      <p:ext uri="{BB962C8B-B14F-4D97-AF65-F5344CB8AC3E}">
        <p14:creationId xmlns="" xmlns:p14="http://schemas.microsoft.com/office/powerpoint/2010/main" val="2910947471"/>
      </p:ext>
    </p:extLst>
  </p:cSld>
  <p:clrMapOvr>
    <a:masterClrMapping/>
  </p:clrMapOvr>
  <p:transition spd="med">
    <p:blinds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공간까지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꽉차게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재배열하여 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진행현황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생산확정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종료처리는 선택 가능 항목입니다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/c_sal_mng_4.html</a:t>
            </a:r>
            <a:endParaRPr lang="ko-KR" altLang="en-US" dirty="0"/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096" y="1512168"/>
            <a:ext cx="7035147" cy="37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1522385" y="4185084"/>
            <a:ext cx="6578007" cy="9001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209" y="3284984"/>
            <a:ext cx="618847" cy="9001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177384" y="3284984"/>
            <a:ext cx="451409" cy="9001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7092280" y="3284984"/>
            <a:ext cx="451409" cy="9001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45058" name="DefaultOcx" r:id="rId2" imgW="257040" imgH="276120"/>
      <p:control spid="45059" name="HTMLOption1" r:id="rId3" imgW="257040" imgH="276120"/>
      <p:control spid="45060" name="HTMLOption2" r:id="rId4" imgW="257040" imgH="276120"/>
    </p:controls>
    <p:extLst>
      <p:ext uri="{BB962C8B-B14F-4D97-AF65-F5344CB8AC3E}">
        <p14:creationId xmlns="" xmlns:p14="http://schemas.microsoft.com/office/powerpoint/2010/main" val="1483229142"/>
      </p:ext>
    </p:extLst>
  </p:cSld>
  <p:clrMapOvr>
    <a:masterClrMapping/>
  </p:clrMapOvr>
  <p:transition spd="med">
    <p:blinds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재고조정량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출하검사요청일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출하검사요청수량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edit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가능 해야 함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이화면은 맞지가 않네요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….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 조정이 필요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할뜻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smtClean="0"/>
              <a:t>c_sal_mng_5.html</a:t>
            </a:r>
            <a:endParaRPr lang="ko-KR" altLang="en-US" dirty="0"/>
          </a:p>
        </p:txBody>
      </p: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010" y="3068960"/>
            <a:ext cx="6228184" cy="21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88248"/>
            <a:ext cx="8352929" cy="1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 bwMode="auto">
          <a:xfrm>
            <a:off x="1331640" y="3068960"/>
            <a:ext cx="6578007" cy="2016224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979712" y="2420888"/>
            <a:ext cx="1152128" cy="43204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7119129" y="1978584"/>
            <a:ext cx="1701343" cy="8743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46082" name="DefaultOcx" r:id="rId2" imgW="257040" imgH="276120"/>
      <p:control spid="46083" name="HTMLOption1" r:id="rId3" imgW="257040" imgH="276120"/>
      <p:control spid="46084" name="HTMLOption2" r:id="rId4" imgW="257040" imgH="276120"/>
    </p:controls>
    <p:extLst>
      <p:ext uri="{BB962C8B-B14F-4D97-AF65-F5344CB8AC3E}">
        <p14:creationId xmlns="" xmlns:p14="http://schemas.microsoft.com/office/powerpoint/2010/main" val="3311017335"/>
      </p:ext>
    </p:extLst>
  </p:cSld>
  <p:clrMapOvr>
    <a:masterClrMapping/>
  </p:clrMapOvr>
  <p:transition spd="med">
    <p:blinds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판매수량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edit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가능 해야 함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smtClean="0"/>
              <a:t>c_sal_mng_6.html</a:t>
            </a:r>
            <a:endParaRPr lang="ko-KR" altLang="en-US" dirty="0"/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56184"/>
            <a:ext cx="7635213" cy="37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6940644" y="3212976"/>
            <a:ext cx="546850" cy="8743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47106" name="DefaultOcx" r:id="rId2" imgW="257040" imgH="276120"/>
      <p:control spid="47107" name="HTMLOption1" r:id="rId3" imgW="257040" imgH="276120"/>
      <p:control spid="47108" name="HTMLOption2" r:id="rId4" imgW="257040" imgH="276120"/>
    </p:controls>
    <p:extLst>
      <p:ext uri="{BB962C8B-B14F-4D97-AF65-F5344CB8AC3E}">
        <p14:creationId xmlns="" xmlns:p14="http://schemas.microsoft.com/office/powerpoint/2010/main" val="1372378798"/>
      </p:ext>
    </p:extLst>
  </p:cSld>
  <p:clrMapOvr>
    <a:masterClrMapping/>
  </p:clrMapOvr>
  <p:transition spd="med">
    <p:blinds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항목추가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고객불만관리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smtClean="0"/>
              <a:t>c_sal_mng_7.html</a:t>
            </a:r>
            <a:endParaRPr lang="ko-KR" altLang="en-US" dirty="0"/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499" y="1456531"/>
            <a:ext cx="160972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2037304" y="4858905"/>
            <a:ext cx="1094535" cy="437175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91880" y="489282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고객불만관리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ontrols>
      <p:control spid="48130" name="DefaultOcx" r:id="rId2" imgW="257040" imgH="276120"/>
      <p:control spid="48131" name="HTMLOption1" r:id="rId3" imgW="257040" imgH="276120"/>
      <p:control spid="48132" name="HTMLOption2" r:id="rId4" imgW="257040" imgH="276120"/>
    </p:controls>
    <p:extLst>
      <p:ext uri="{BB962C8B-B14F-4D97-AF65-F5344CB8AC3E}">
        <p14:creationId xmlns="" xmlns:p14="http://schemas.microsoft.com/office/powerpoint/2010/main" val="4035113899"/>
      </p:ext>
    </p:extLst>
  </p:cSld>
  <p:clrMapOvr>
    <a:masterClrMapping/>
  </p:clrMapOvr>
  <p:transition spd="med">
    <p:blinds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선택처리 표시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없음아래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선택 하면 위로 올라가는 역할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smtClean="0"/>
              <a:t>c_sal_mng_9.html</a:t>
            </a:r>
            <a:endParaRPr lang="ko-KR" altLang="en-US" dirty="0"/>
          </a:p>
        </p:txBody>
      </p:sp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84" y="1551713"/>
            <a:ext cx="7159432" cy="382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4024733" y="3243876"/>
            <a:ext cx="1094535" cy="437175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49154" name="DefaultOcx" r:id="rId2" imgW="257040" imgH="276120"/>
      <p:control spid="49155" name="HTMLOption1" r:id="rId3" imgW="257040" imgH="276120"/>
      <p:control spid="49156" name="HTMLOption2" r:id="rId4" imgW="257040" imgH="276120"/>
    </p:controls>
    <p:extLst>
      <p:ext uri="{BB962C8B-B14F-4D97-AF65-F5344CB8AC3E}">
        <p14:creationId xmlns="" xmlns:p14="http://schemas.microsoft.com/office/powerpoint/2010/main" val="1587115735"/>
      </p:ext>
    </p:extLst>
  </p:cSld>
  <p:clrMapOvr>
    <a:masterClrMapping/>
  </p:clrMapOvr>
  <p:transition spd="med">
    <p:blinds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57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POPUP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6881065"/>
      </p:ext>
    </p:extLst>
  </p:cSld>
  <p:clrMapOvr>
    <a:masterClrMapping/>
  </p:clrMapOvr>
  <p:transition spd="med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화면 구성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업무화면이라 공간이 전체적으로 많음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타이틀과 검색 화면 상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 공간 최소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34" y="1340768"/>
            <a:ext cx="7524328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668710" y="4120108"/>
            <a:ext cx="7829550" cy="1397124"/>
            <a:chOff x="668710" y="3573016"/>
            <a:chExt cx="7829550" cy="1397124"/>
          </a:xfrm>
        </p:grpSpPr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345" y="3573016"/>
              <a:ext cx="7622906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3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702" y="3645024"/>
              <a:ext cx="42862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4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0377" y="3845049"/>
              <a:ext cx="4581525" cy="229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9685" y="4045074"/>
              <a:ext cx="4581525" cy="229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5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998" y="3845049"/>
              <a:ext cx="628650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6" name="Picture 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890" y="4196903"/>
              <a:ext cx="628650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7" name="Picture 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110" y="4303390"/>
              <a:ext cx="55245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4455790"/>
              <a:ext cx="55245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8" name="Picture 10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710" y="4236715"/>
              <a:ext cx="7829550" cy="73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89" y="3948658"/>
            <a:ext cx="6572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76" y="4116313"/>
            <a:ext cx="752475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 bwMode="auto">
          <a:xfrm>
            <a:off x="701643" y="1286903"/>
            <a:ext cx="7617608" cy="19980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>
            <a:off x="2843808" y="3429000"/>
            <a:ext cx="360040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3443470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수정 되어야 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6912136"/>
      </p:ext>
    </p:extLst>
  </p:cSld>
  <p:clrMapOvr>
    <a:masterClrMapping/>
  </p:clrMapOvr>
  <p:transition spd="med">
    <p:blinds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화면과 사이즈 틀림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/h_cmm_pop_6.html</a:t>
            </a:r>
            <a:endParaRPr lang="ko-KR" altLang="en-US" dirty="0"/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58" y="1541143"/>
            <a:ext cx="6555093" cy="393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509757" y="2132856"/>
            <a:ext cx="6443594" cy="252028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50178" name="DefaultOcx" r:id="rId2" imgW="257040" imgH="276120"/>
      <p:control spid="50179" name="HTMLOption1" r:id="rId3" imgW="257040" imgH="276120"/>
      <p:control spid="50180" name="HTMLOption2" r:id="rId4" imgW="257040" imgH="276120"/>
    </p:controls>
    <p:extLst>
      <p:ext uri="{BB962C8B-B14F-4D97-AF65-F5344CB8AC3E}">
        <p14:creationId xmlns="" xmlns:p14="http://schemas.microsoft.com/office/powerpoint/2010/main" val="1882630929"/>
      </p:ext>
    </p:extLst>
  </p:cSld>
  <p:clrMapOvr>
    <a:masterClrMapping/>
  </p:clrMapOvr>
  <p:transition spd="med">
    <p:blinds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공지사항조회 화면인데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……….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뭔가 다른 화면에 연결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된거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같은데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/h_cmm_pop_7.html</a:t>
            </a:r>
            <a:endParaRPr lang="ko-KR" altLang="en-US" dirty="0"/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6096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p:control spid="51202" name="DefaultOcx" r:id="rId2" imgW="257040" imgH="276120"/>
      <p:control spid="51203" name="HTMLOption1" r:id="rId3" imgW="257040" imgH="276120"/>
      <p:control spid="51204" name="HTMLOption2" r:id="rId4" imgW="257040" imgH="276120"/>
    </p:controls>
    <p:extLst>
      <p:ext uri="{BB962C8B-B14F-4D97-AF65-F5344CB8AC3E}">
        <p14:creationId xmlns="" xmlns:p14="http://schemas.microsoft.com/office/powerpoint/2010/main" val="1805691756"/>
      </p:ext>
    </p:extLst>
  </p:cSld>
  <p:clrMapOvr>
    <a:masterClrMapping/>
  </p:clrMapOvr>
  <p:transition spd="med">
    <p:blinds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자재관리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769417"/>
      </p:ext>
    </p:extLst>
  </p:cSld>
  <p:clrMapOvr>
    <a:masterClrMapping/>
  </p:clrMapOvr>
  <p:transition spd="med">
    <p:blinds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조회버튼 삭제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발주단가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Grid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 빠져있음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발주수량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발주예정일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입고예정일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발주거래처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edit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가능하게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>
                <a:hlinkClick r:id="rId6"/>
              </a:rPr>
              <a:t>e_mat_mng_3.html</a:t>
            </a:r>
            <a:endParaRPr lang="ko-KR" altLang="en-US" dirty="0"/>
          </a:p>
        </p:txBody>
      </p:sp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5352"/>
            <a:ext cx="6486467" cy="389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7020272" y="3248980"/>
            <a:ext cx="789063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3473549" y="3600450"/>
            <a:ext cx="234355" cy="1124694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745805" y="3609020"/>
            <a:ext cx="1834307" cy="1124694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52226" name="DefaultOcx" r:id="rId2" imgW="257040" imgH="276120"/>
      <p:control spid="52227" name="HTMLOption1" r:id="rId3" imgW="257040" imgH="276120"/>
      <p:control spid="52228" name="HTMLOption2" r:id="rId4" imgW="257040" imgH="276120"/>
    </p:controls>
    <p:extLst>
      <p:ext uri="{BB962C8B-B14F-4D97-AF65-F5344CB8AC3E}">
        <p14:creationId xmlns="" xmlns:p14="http://schemas.microsoft.com/office/powerpoint/2010/main" val="2194393578"/>
      </p:ext>
    </p:extLst>
  </p:cSld>
  <p:clrMapOvr>
    <a:masterClrMapping/>
  </p:clrMapOvr>
  <p:transition spd="med">
    <p:blinds dir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이전화면 입니다</a:t>
            </a:r>
            <a:r>
              <a:rPr lang="en-US" altLang="ko-KR" sz="14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  </a:t>
            </a:r>
            <a:r>
              <a:rPr lang="en-US" altLang="ko-KR" sz="14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위 화면으로 </a:t>
            </a:r>
            <a:r>
              <a:rPr lang="ko-KR" altLang="en-US" sz="1400" b="1" dirty="0" err="1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재작성</a:t>
            </a:r>
            <a:r>
              <a:rPr lang="ko-KR" altLang="en-US" sz="14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하여야 합니다</a:t>
            </a:r>
            <a:r>
              <a:rPr lang="en-US" altLang="ko-KR" sz="14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400" b="1" dirty="0" smtClean="0">
              <a:solidFill>
                <a:srgbClr val="FF33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>
                <a:hlinkClick r:id="rId6"/>
              </a:rPr>
              <a:t>e_mat_mng_4.html</a:t>
            </a:r>
            <a:endParaRPr lang="ko-KR" altLang="en-US" dirty="0"/>
          </a:p>
        </p:txBody>
      </p:sp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2209800"/>
            <a:ext cx="85820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p:control spid="53250" name="DefaultOcx" r:id="rId2" imgW="257040" imgH="276120"/>
      <p:control spid="53251" name="HTMLOption1" r:id="rId3" imgW="257040" imgH="276120"/>
      <p:control spid="53252" name="HTMLOption2" r:id="rId4" imgW="257040" imgH="276120"/>
    </p:controls>
    <p:extLst>
      <p:ext uri="{BB962C8B-B14F-4D97-AF65-F5344CB8AC3E}">
        <p14:creationId xmlns="" xmlns:p14="http://schemas.microsoft.com/office/powerpoint/2010/main" val="4101203699"/>
      </p:ext>
    </p:extLst>
  </p:cSld>
  <p:clrMapOvr>
    <a:masterClrMapping/>
  </p:clrMapOvr>
  <p:transition spd="med">
    <p:blinds dir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회계일자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입고수량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edit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가능하게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>
                <a:hlinkClick r:id="rId6"/>
              </a:rPr>
              <a:t>e_mat_mng_5.html</a:t>
            </a:r>
            <a:endParaRPr lang="ko-KR" altLang="en-US" dirty="0"/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43" y="1700807"/>
            <a:ext cx="7155160" cy="392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5796137" y="3482716"/>
            <a:ext cx="864096" cy="1170419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54274" name="DefaultOcx" r:id="rId2" imgW="257040" imgH="276120"/>
      <p:control spid="54275" name="HTMLOption1" r:id="rId3" imgW="257040" imgH="276120"/>
      <p:control spid="54276" name="HTMLOption2" r:id="rId4" imgW="257040" imgH="276120"/>
    </p:controls>
    <p:extLst>
      <p:ext uri="{BB962C8B-B14F-4D97-AF65-F5344CB8AC3E}">
        <p14:creationId xmlns="" xmlns:p14="http://schemas.microsoft.com/office/powerpoint/2010/main" val="3110720618"/>
      </p:ext>
    </p:extLst>
  </p:cSld>
  <p:clrMapOvr>
    <a:masterClrMapping/>
  </p:clrMapOvr>
  <p:transition spd="med">
    <p:blinds dir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재고조정량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자재불출수량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edit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가능하게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smtClean="0">
                <a:hlinkClick r:id="rId6"/>
              </a:rPr>
              <a:t>e_mat_mng_6.html</a:t>
            </a:r>
            <a:endParaRPr lang="ko-KR" altLang="en-US" dirty="0"/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43" y="1753899"/>
            <a:ext cx="7812360" cy="2827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1907704" y="2816080"/>
            <a:ext cx="1224136" cy="144930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6372200" y="2442860"/>
            <a:ext cx="720080" cy="1097873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55298" name="DefaultOcx" r:id="rId2" imgW="257040" imgH="276120"/>
      <p:control spid="55299" name="HTMLOption1" r:id="rId3" imgW="257040" imgH="276120"/>
      <p:control spid="55300" name="HTMLOption2" r:id="rId4" imgW="257040" imgH="276120"/>
    </p:controls>
    <p:extLst>
      <p:ext uri="{BB962C8B-B14F-4D97-AF65-F5344CB8AC3E}">
        <p14:creationId xmlns="" xmlns:p14="http://schemas.microsoft.com/office/powerpoint/2010/main" val="2672065129"/>
      </p:ext>
    </p:extLst>
  </p:cSld>
  <p:clrMapOvr>
    <a:masterClrMapping/>
  </p:clrMapOvr>
  <p:transition spd="med">
    <p:blinds dir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0025326"/>
      </p:ext>
    </p:extLst>
  </p:cSld>
  <p:clrMapOvr>
    <a:masterClrMapping/>
  </p:clrMapOvr>
  <p:transition spd="med">
    <p:blinds dir="vert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_PD1002.php_L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생산계획등록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2" action="ppaction://hlinkfile"/>
              </a:rPr>
              <a:t>d_prd_mng_2.html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수주량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되어 있는 명을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생산요청량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변경요망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반영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추가요망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세번재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빨간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횡으로 데이터 가 전부 보이도록 있도록 처리 요망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5340201" y="3464092"/>
            <a:ext cx="815975" cy="58395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1"/>
            <a:ext cx="8424936" cy="372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467544" y="4221088"/>
            <a:ext cx="864096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71800" y="5166716"/>
            <a:ext cx="432047" cy="1344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/>
              <a:t>반영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 bwMode="auto">
          <a:xfrm>
            <a:off x="2787272" y="5135590"/>
            <a:ext cx="416576" cy="23762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489994" y="4221088"/>
            <a:ext cx="3098230" cy="112888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직선 화살표 연결선 24"/>
          <p:cNvCxnSpPr/>
          <p:nvPr/>
        </p:nvCxnSpPr>
        <p:spPr bwMode="auto">
          <a:xfrm flipH="1">
            <a:off x="1619672" y="5373216"/>
            <a:ext cx="3419437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2186302895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_PD1003.php_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작업지시서관리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2" action="ppaction://hlinkfile"/>
              </a:rPr>
              <a:t>d_prd_mng_3.html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8929" y="5733256"/>
            <a:ext cx="79305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작업지시 합산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현황중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분류 타이틀 부분은  제거한다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마크를 했을 때 해당 행 및 칼럼을 인지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하도록한다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 startAt="2"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공정현황은 횡으로 배열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가능 하도록 한다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마크를 했을 때 해당 행 및 칼럼을 인지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하도록한다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268759"/>
            <a:ext cx="8352929" cy="4320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2738983" y="2636912"/>
            <a:ext cx="5760640" cy="216403"/>
          </a:xfrm>
          <a:prstGeom prst="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4355977" y="4077072"/>
            <a:ext cx="3384376" cy="115212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1759071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10" y="4365104"/>
            <a:ext cx="5619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화면 구성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업무화면이라 공간이 전체적으로 많음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메뉴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List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Grid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사이의 공간이 많음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Grid Line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선이 잘 보이지 않음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Line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선 좀더 진하게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701643" y="1286903"/>
            <a:ext cx="7617608" cy="19980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>
            <a:off x="2843808" y="3429000"/>
            <a:ext cx="360040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3443470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수정 되어야 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03" y="1412777"/>
            <a:ext cx="7432523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02" y="4221088"/>
            <a:ext cx="523875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23" y="4283001"/>
            <a:ext cx="4953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3302" y="466606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상하공간 없앰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933056"/>
            <a:ext cx="32099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907704" y="5332816"/>
            <a:ext cx="4141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Grid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타이틀과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Grid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내의 상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공간 더 줄여도 됨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9157099"/>
      </p:ext>
    </p:extLst>
  </p:cSld>
  <p:clrMapOvr>
    <a:masterClrMapping/>
  </p:clrMapOvr>
  <p:transition spd="med">
    <p:blinds dir="vert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_PD1005.php_L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자재불출의뢰서관리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3" action="ppaction://hlinkfile"/>
              </a:rPr>
              <a:t>d_prd_mng_5.html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곰색조건의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공정창고불출기존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불출기준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으로 변경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입고전표현황리스트의 불출요청일자 칼럼은 활성화 되도록 변경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4" y="1268760"/>
            <a:ext cx="874084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3203848" y="3356992"/>
            <a:ext cx="648072" cy="122413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796136" y="1916832"/>
            <a:ext cx="720080" cy="14401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465752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_PD1006.php_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공정창고관리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2" action="ppaction://hlinkfile"/>
              </a:rPr>
              <a:t>d_prd_mng_6.html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 파란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마크한것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삭제 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붉은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박스안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입고일자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거래일자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변경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2.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공정창고부품 총수량에서 붉은 박스 안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재고조정량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비고 칼럼 활성화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3.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불추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/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반납 요청관리 에서 붉은 박스 칼럼 활성화 처리 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68759"/>
            <a:ext cx="8648700" cy="4531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4211960" y="1628800"/>
            <a:ext cx="2376264" cy="43204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435124" y="1903512"/>
            <a:ext cx="1747678" cy="229344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339752" y="1628800"/>
            <a:ext cx="504056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835696" y="3429000"/>
            <a:ext cx="936104" cy="122413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860032" y="3460229"/>
            <a:ext cx="468052" cy="134530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120172" y="3398886"/>
            <a:ext cx="2484276" cy="140664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535595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_PD1007.php_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공정작업결과등록관리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2" action="ppaction://hlinkfile"/>
              </a:rPr>
              <a:t>d_prd_mng_7.html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268761"/>
            <a:ext cx="908685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2593876" y="2535950"/>
            <a:ext cx="5976664" cy="216403"/>
          </a:xfrm>
          <a:prstGeom prst="rect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275856" y="3933056"/>
            <a:ext cx="3600400" cy="11521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179512" y="1575956"/>
            <a:ext cx="432048" cy="412884"/>
          </a:xfrm>
          <a:prstGeom prst="rect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42127" y="5589241"/>
            <a:ext cx="7606983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  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수주번호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생산일자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수주일자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변경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 합산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현황중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공정별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분류 타이틀 부분은  제거한다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마크를 했을 때 해당 행 및 칼럼을 인지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하도록한다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3.  2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공정현황은 횡으로 배열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가능 하도록 한다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마크를 했을 때 해당 행 및 칼럼을 인지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하도록한다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8697791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_PD1008.php_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공정별작업지시공정표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2" action="ppaction://hlinkfile"/>
              </a:rPr>
              <a:t>d_prd_mng_8.html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파란색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부분은 비활성화 처리한다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 추가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4" y="1433513"/>
            <a:ext cx="8596828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323528" y="1988840"/>
            <a:ext cx="3816424" cy="43204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372200" y="4869160"/>
            <a:ext cx="2232248" cy="43204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80312" y="1772816"/>
            <a:ext cx="570015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닫기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7236296" y="1700808"/>
            <a:ext cx="864096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204460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[]</a:t>
            </a:r>
          </a:p>
          <a:p>
            <a:r>
              <a:rPr lang="en-US" altLang="ko-KR" sz="2000" b="1" dirty="0">
                <a:hlinkClick r:id="rId2" action="ppaction://hlinkfile"/>
              </a:rPr>
              <a:t>d_prd_mng_9.html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화면은  많은 부분이 변경 되었으나 반영이 안된 관계로 화면 전체를 보내드립니다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7992888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887726845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8581666"/>
      </p:ext>
    </p:extLst>
  </p:cSld>
  <p:clrMapOvr>
    <a:masterClrMapping/>
  </p:clrMapOvr>
  <p:transition spd="med">
    <p:blinds dir="vert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_OS1001.php_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외주계획관리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>
                <a:hlinkClick r:id="rId2" action="ppaction://hlinkfile"/>
              </a:rPr>
              <a:t>g_out_mng_1.html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05000" y="5749636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검색조건에 있는  파란박스 전체 삭제 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빨간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박스안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외주입고기준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계획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기준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</a:p>
          <a:p>
            <a:pPr marL="342900" indent="-342900">
              <a:buAutoNum type="arabicParenR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외주계획관리현황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liST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에 있는 외주입고예정일 칼럼은 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삭제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pPr marL="342900" indent="-342900">
              <a:buAutoNum type="arabicParenR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외주계획관리현황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liST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에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있는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입고완료여부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 “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외주요청완료여부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변경 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799288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539552" y="2060848"/>
            <a:ext cx="2016224" cy="288032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779912" y="2060848"/>
            <a:ext cx="792088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5868144" y="3182144"/>
            <a:ext cx="720080" cy="197504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7380312" y="3182144"/>
            <a:ext cx="864096" cy="2468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572000" y="1857364"/>
            <a:ext cx="2786082" cy="19288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400" dirty="0" smtClean="0"/>
              <a:t>완료</a:t>
            </a:r>
            <a:endParaRPr kumimoji="0" lang="ko-KR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256247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_OS1001.php_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외주계획관리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 smtClean="0">
                <a:hlinkClick r:id="rId2" action="ppaction://hlinkfile"/>
              </a:rPr>
              <a:t>g_out_mng_1.html</a:t>
            </a:r>
            <a:r>
              <a:rPr lang="en-US" altLang="ko-KR" sz="2000" dirty="0" smtClean="0"/>
              <a:t>   ( </a:t>
            </a:r>
            <a:r>
              <a:rPr lang="ko-KR" altLang="en-US" sz="2000" dirty="0" smtClean="0"/>
              <a:t>화면 하단</a:t>
            </a:r>
            <a:r>
              <a:rPr lang="en-US" altLang="ko-KR" sz="2000" dirty="0" smtClean="0"/>
              <a:t>)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05000" y="5749636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외주작업 공정등록 좌측에  있는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칼럼중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수주번호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발행번호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외주시작공정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외주끝공정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 요청일자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부분 비 활성화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반영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 추가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2  )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칼럼위에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있는 버튼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삭제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변경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295400"/>
            <a:ext cx="8640959" cy="4005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1043608" y="1988840"/>
            <a:ext cx="1152128" cy="15121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8244408" y="1628800"/>
            <a:ext cx="576064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3131839" y="2774020"/>
            <a:ext cx="1368153" cy="3516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35352" y="4653136"/>
            <a:ext cx="563213" cy="1868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/>
              <a:t>반영</a:t>
            </a:r>
            <a:endParaRPr lang="ko-KR" altLang="en-US" sz="900" dirty="0"/>
          </a:p>
        </p:txBody>
      </p:sp>
      <p:sp>
        <p:nvSpPr>
          <p:cNvPr id="22" name="직사각형 21"/>
          <p:cNvSpPr/>
          <p:nvPr/>
        </p:nvSpPr>
        <p:spPr bwMode="auto">
          <a:xfrm>
            <a:off x="1142976" y="1500174"/>
            <a:ext cx="4714908" cy="25717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완료</a:t>
            </a:r>
          </a:p>
        </p:txBody>
      </p:sp>
    </p:spTree>
    <p:extLst>
      <p:ext uri="{BB962C8B-B14F-4D97-AF65-F5344CB8AC3E}">
        <p14:creationId xmlns="" xmlns:p14="http://schemas.microsoft.com/office/powerpoint/2010/main" val="90462007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_OS1002.php_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 smtClean="0">
                <a:hlinkClick r:id="rId3" action="ppaction://hlinkfile"/>
              </a:rPr>
              <a:t>g_out_mng_2.html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86691" y="5789875"/>
            <a:ext cx="760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검색조건중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외주입고일자 관련 항목삭제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붉은 박스 조회조건은 외주작업지시일자와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평행하게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arenR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관리현황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List </a:t>
            </a:r>
            <a:r>
              <a:rPr lang="ko-KR" alt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그리드화면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외주입고예정일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외주요청수량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외주입고완료일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칼럼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arenR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외주작업 입고등록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화면에서 외주입고일자 및 외주입고수량 칼럼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활성화 처리 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484784"/>
            <a:ext cx="8629650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264795" y="1895089"/>
            <a:ext cx="2298601" cy="15813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563396" y="1882924"/>
            <a:ext cx="2298601" cy="15813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4861997" y="2564904"/>
            <a:ext cx="2302291" cy="1224136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6660232" y="4365104"/>
            <a:ext cx="2160240" cy="7920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-214346" y="928670"/>
            <a:ext cx="5643602" cy="3429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완료</a:t>
            </a:r>
          </a:p>
        </p:txBody>
      </p:sp>
    </p:spTree>
    <p:extLst>
      <p:ext uri="{BB962C8B-B14F-4D97-AF65-F5344CB8AC3E}">
        <p14:creationId xmlns="" xmlns:p14="http://schemas.microsoft.com/office/powerpoint/2010/main" val="2669528604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74180"/>
      </p:ext>
    </p:extLst>
  </p:cSld>
  <p:clrMapOvr>
    <a:masterClrMapping/>
  </p:clrMapOvr>
  <p:transition spd="med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화면 구성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업무화면이라 공간이 전체적으로 많음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사이 간격 줄여야 됨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701643" y="1286903"/>
            <a:ext cx="7617608" cy="19980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>
            <a:off x="2843808" y="3429000"/>
            <a:ext cx="360040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3443470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수정 되어야 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86414" y="4581128"/>
            <a:ext cx="4141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구분간 사이 간격 최소로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구분만 되면 됨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99" y="1700808"/>
            <a:ext cx="7111131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4279379"/>
            <a:ext cx="7096125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4341862"/>
            <a:ext cx="7191375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37264690"/>
      </p:ext>
    </p:extLst>
  </p:cSld>
  <p:clrMapOvr>
    <a:masterClrMapping/>
  </p:clrMapOvr>
  <p:transition spd="med">
    <p:blinds dir="vert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_QA1001.php_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TODO LIST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>
                <a:hlinkClick r:id="rId3" action="ppaction://hlinkfile"/>
              </a:rPr>
              <a:t>f_qua_mng_1.html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86691" y="5789875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박스 안의 항목을 비활성 하도록 한다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4" y="1412775"/>
            <a:ext cx="8596829" cy="4176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3491880" y="1772816"/>
            <a:ext cx="864096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542496" y="2564904"/>
            <a:ext cx="864096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1571604" y="2000240"/>
            <a:ext cx="5857916" cy="30003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완료</a:t>
            </a:r>
          </a:p>
        </p:txBody>
      </p:sp>
    </p:spTree>
    <p:extLst>
      <p:ext uri="{BB962C8B-B14F-4D97-AF65-F5344CB8AC3E}">
        <p14:creationId xmlns="" xmlns:p14="http://schemas.microsoft.com/office/powerpoint/2010/main" val="73389008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QA1002.php_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입고검사관리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3" action="ppaction://hlinkfile"/>
              </a:rPr>
              <a:t>f_qua_mng_2.html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닫기 버튼을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Down”  </a:t>
            </a: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칼럼에서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입고수량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납품확인일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수입검사일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불량수량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불량내용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항목은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활성화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불량 내용을 클릭하면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 내용을 등록할 수 있는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메모 팝업 활성화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총불량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수량을 클릭하면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입고검사내역을 확인할 수 있는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창 활성화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하며 모든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항목은 비활성화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9225"/>
            <a:ext cx="8496944" cy="2945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8083144" y="2511946"/>
            <a:ext cx="523695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347864" y="2996952"/>
            <a:ext cx="3024336" cy="12961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50" y="1428736"/>
            <a:ext cx="1230721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직선 화살표 연결선 9"/>
          <p:cNvCxnSpPr>
            <a:endCxn id="12291" idx="2"/>
          </p:cNvCxnSpPr>
          <p:nvPr/>
        </p:nvCxnSpPr>
        <p:spPr bwMode="auto">
          <a:xfrm flipV="1">
            <a:off x="5788472" y="2647936"/>
            <a:ext cx="1184839" cy="536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461762"/>
            <a:ext cx="4338635" cy="1264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직선 화살표 연결선 22"/>
          <p:cNvCxnSpPr/>
          <p:nvPr/>
        </p:nvCxnSpPr>
        <p:spPr bwMode="auto">
          <a:xfrm>
            <a:off x="6660232" y="3356992"/>
            <a:ext cx="288032" cy="1224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직사각형 23"/>
          <p:cNvSpPr/>
          <p:nvPr/>
        </p:nvSpPr>
        <p:spPr bwMode="auto">
          <a:xfrm>
            <a:off x="285720" y="2928934"/>
            <a:ext cx="4143404" cy="25717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불량내용 팝업 </a:t>
            </a:r>
            <a:r>
              <a:rPr lang="en-US" altLang="ko-KR" dirty="0" smtClean="0"/>
              <a:t>-  f_qua_mng_2_2.html</a:t>
            </a:r>
          </a:p>
          <a:p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입고검사 상세내역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>
              <a:buFontTx/>
              <a:buChar char="-"/>
            </a:pPr>
            <a:r>
              <a:rPr lang="en-US" altLang="ko-KR" dirty="0" smtClean="0"/>
              <a:t>f_qua_mng_2_1.html</a:t>
            </a:r>
          </a:p>
          <a:p>
            <a:pPr>
              <a:buFontTx/>
              <a:buChar char="-"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>
              <a:buFontTx/>
              <a:buChar char="-"/>
            </a:pPr>
            <a:r>
              <a:rPr lang="ko-KR" altLang="en-US" sz="4000" dirty="0" smtClean="0"/>
              <a:t>완료</a:t>
            </a:r>
            <a:endParaRPr kumimoji="0" lang="ko-KR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172284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QA1003.php_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3" action="ppaction://hlinkfile"/>
              </a:rPr>
              <a:t>f_qua_mng_3.html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93196" y="5733255"/>
            <a:ext cx="7606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출하건사결과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수주번호와 수주일자 사이에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출하번호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칼럼을 추가한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 결과등록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출하검사일자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출하검사통과건수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불량건수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불량유형등록선택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항목 활성화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 결과등록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통과건수 칼럼 삭제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결과등록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부량유형등록선택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칼을 클릭하면   불량 유형을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등록할수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있는 화면으로 이동 하고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각항목은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활성화 처리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4" y="1340768"/>
            <a:ext cx="8740844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 bwMode="auto">
          <a:xfrm>
            <a:off x="1101074" y="2960948"/>
            <a:ext cx="180020" cy="1224136"/>
          </a:xfrm>
          <a:prstGeom prst="round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0" y="4429132"/>
            <a:ext cx="3133725" cy="122413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960948"/>
            <a:ext cx="5905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 bwMode="auto">
          <a:xfrm>
            <a:off x="5160996" y="2960948"/>
            <a:ext cx="3385930" cy="12241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직선 화살표 연결선 23"/>
          <p:cNvCxnSpPr/>
          <p:nvPr/>
        </p:nvCxnSpPr>
        <p:spPr bwMode="auto">
          <a:xfrm flipH="1">
            <a:off x="7092280" y="2996952"/>
            <a:ext cx="1296144" cy="15841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직선 화살표 연결선 26"/>
          <p:cNvCxnSpPr/>
          <p:nvPr/>
        </p:nvCxnSpPr>
        <p:spPr bwMode="auto">
          <a:xfrm flipV="1">
            <a:off x="1251489" y="2564904"/>
            <a:ext cx="1376295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2627784" y="2276872"/>
            <a:ext cx="13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출하번호</a:t>
            </a:r>
            <a:endParaRPr lang="ko-KR" altLang="en-US" b="1"/>
          </a:p>
        </p:txBody>
      </p:sp>
      <p:sp>
        <p:nvSpPr>
          <p:cNvPr id="31" name="직사각형 30"/>
          <p:cNvSpPr/>
          <p:nvPr/>
        </p:nvSpPr>
        <p:spPr bwMode="auto">
          <a:xfrm>
            <a:off x="6769542" y="2564904"/>
            <a:ext cx="466754" cy="1800200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285852" y="928670"/>
            <a:ext cx="4929222" cy="307183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dirty="0" smtClean="0"/>
              <a:t>완료</a:t>
            </a:r>
            <a:endParaRPr lang="en-US" altLang="ko-KR" sz="40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팝업창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파일명</a:t>
            </a:r>
            <a:endParaRPr lang="en-US" altLang="ko-KR" dirty="0" smtClean="0"/>
          </a:p>
          <a:p>
            <a:r>
              <a:rPr lang="en-US" altLang="ko-KR" dirty="0" smtClean="0"/>
              <a:t>f_qua_mng_3_1.html</a:t>
            </a:r>
          </a:p>
        </p:txBody>
      </p:sp>
    </p:spTree>
    <p:extLst>
      <p:ext uri="{BB962C8B-B14F-4D97-AF65-F5344CB8AC3E}">
        <p14:creationId xmlns="" xmlns:p14="http://schemas.microsoft.com/office/powerpoint/2010/main" val="1062796908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소계부분 항목 비활성화 처리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4" y="1151806"/>
            <a:ext cx="8801100" cy="4025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1979712" y="2492896"/>
            <a:ext cx="1872208" cy="67172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QA1004.php_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불량현황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3" action="ppaction://hlinkfile"/>
              </a:rPr>
              <a:t>f_qua_mng_4.html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3071802" y="2143116"/>
            <a:ext cx="4714908" cy="242889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완료</a:t>
            </a:r>
          </a:p>
        </p:txBody>
      </p:sp>
    </p:spTree>
    <p:extLst>
      <p:ext uri="{BB962C8B-B14F-4D97-AF65-F5344CB8AC3E}">
        <p14:creationId xmlns="" xmlns:p14="http://schemas.microsoft.com/office/powerpoint/2010/main" val="494264317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화면 구성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업무화면이라 공간이 전체적으로 많음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사이 간격 줄여야 됨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701643" y="1286903"/>
            <a:ext cx="7617608" cy="19980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>
            <a:off x="2843808" y="3429000"/>
            <a:ext cx="360040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3443470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수정 되어야 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18613" y="4158656"/>
            <a:ext cx="4141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사이 공간 최소로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구분만 되면 됨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124" y="1514418"/>
            <a:ext cx="38385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02" y="4131171"/>
            <a:ext cx="39814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24" y="3995539"/>
            <a:ext cx="15906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83" y="4797152"/>
            <a:ext cx="39814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725541" y="4789710"/>
            <a:ext cx="414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Label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edit box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상하 공간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1/5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줄여도됨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Edit box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선색이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희미하여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edit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하는것인지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Display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용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인지구분이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잘안됨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5248280"/>
      </p:ext>
    </p:extLst>
  </p:cSld>
  <p:clrMapOvr>
    <a:masterClrMapping/>
  </p:clrMapOvr>
  <p:transition spd="med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화면 구성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글자 사이즈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전체적으로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줄여도됨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701643" y="1286903"/>
            <a:ext cx="7617608" cy="19980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>
            <a:off x="2843808" y="3429000"/>
            <a:ext cx="360040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3443470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수정 되어야 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92494" y="4242375"/>
            <a:ext cx="4141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글자가 전반적으로 큼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줄여도 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11916" y="2101277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글자 관련 하여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139456"/>
      </p:ext>
    </p:extLst>
  </p:cSld>
  <p:clrMapOvr>
    <a:masterClrMapping/>
  </p:clrMapOvr>
  <p:transition spd="med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화면 구성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업무 화면구성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모든 상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 공간을 줄여서 한 화면으로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볼수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있어야 함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기본적으로 스크롤 처리는 업무담당자가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원치않음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701643" y="1286903"/>
            <a:ext cx="7617608" cy="19980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>
            <a:off x="2843808" y="3429000"/>
            <a:ext cx="360040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3443470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수정 되어야 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11916" y="2101277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화면전체 구성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7875" y="4221088"/>
            <a:ext cx="4150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화면에 배치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될수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있으면 가장 좋으나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어쩔수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없는 경우에 스크롤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될수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있어야 함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6599230"/>
      </p:ext>
    </p:extLst>
  </p:cSld>
  <p:clrMapOvr>
    <a:masterClrMapping/>
  </p:clrMapOvr>
  <p:transition spd="med">
    <p:blinds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제안서">
  <a:themeElements>
    <a:clrScheme name="Office 테마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테마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테마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제안서</Template>
  <TotalTime>18869</TotalTime>
  <Words>2362</Words>
  <Application>Microsoft Office PowerPoint</Application>
  <PresentationFormat>화면 슬라이드 쇼(4:3)</PresentationFormat>
  <Paragraphs>531</Paragraphs>
  <Slides>63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4" baseType="lpstr">
      <vt:lpstr>제안서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제안</dc:title>
  <dc:creator>SulgiHong</dc:creator>
  <cp:lastModifiedBy>User</cp:lastModifiedBy>
  <cp:revision>196</cp:revision>
  <dcterms:created xsi:type="dcterms:W3CDTF">2016-10-21T08:22:37Z</dcterms:created>
  <dcterms:modified xsi:type="dcterms:W3CDTF">2016-12-16T06:25:06Z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TC060891601042</vt:lpwstr>
  </property>
</Properties>
</file>