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activeX/activeX15.xml" ContentType="application/vnd.ms-office.activeX+xml"/>
  <Override PartName="/ppt/activeX/activeX26.xml" ContentType="application/vnd.ms-office.activeX+xml"/>
  <Override PartName="/ppt/activeX/activeX44.xml" ContentType="application/vnd.ms-office.activeX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activeX/activeX33.xml" ContentType="application/vnd.ms-office.activeX+xml"/>
  <Override PartName="/ppt/activeX/activeX51.xml" ContentType="application/vnd.ms-office.activeX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activeX/activeX11.xml" ContentType="application/vnd.ms-office.activeX+xml"/>
  <Override PartName="/ppt/activeX/activeX22.xml" ContentType="application/vnd.ms-office.activeX+xml"/>
  <Override PartName="/ppt/activeX/activeX40.xml" ContentType="application/vnd.ms-office.activeX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activeX/activeX38.xml" ContentType="application/vnd.ms-office.activeX+xml"/>
  <Override PartName="/ppt/activeX/activeX49.xml" ContentType="application/vnd.ms-office.activeX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activeX/activeX7.xml" ContentType="application/vnd.ms-office.activeX+xml"/>
  <Override PartName="/ppt/activeX/activeX27.xml" ContentType="application/vnd.ms-office.activeX+xml"/>
  <Override PartName="/ppt/activeX/activeX56.xml" ContentType="application/vnd.ms-office.activeX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activeX/activeX16.xml" ContentType="application/vnd.ms-office.activeX+xml"/>
  <Override PartName="/ppt/activeX/activeX34.xml" ContentType="application/vnd.ms-office.activeX+xml"/>
  <Override PartName="/ppt/activeX/activeX45.xml" ContentType="application/vnd.ms-office.activeX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activeX/activeX3.xml" ContentType="application/vnd.ms-office.activeX+xml"/>
  <Override PartName="/ppt/activeX/activeX23.xml" ContentType="application/vnd.ms-office.activeX+xml"/>
  <Override PartName="/ppt/activeX/activeX52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2.xml" ContentType="application/vnd.ms-office.activeX+xml"/>
  <Override PartName="/ppt/activeX/activeX30.xml" ContentType="application/vnd.ms-office.activeX+xml"/>
  <Override PartName="/ppt/activeX/activeX41.xml" ContentType="application/vnd.ms-office.activeX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activeX/activeX10.xml" ContentType="application/vnd.ms-office.activeX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8.xml" ContentType="application/vnd.ms-office.activeX+xml"/>
  <Override PartName="/ppt/activeX/activeX39.xml" ContentType="application/vnd.ms-office.activeX+xml"/>
  <Override PartName="/ppt/activeX/activeX48.xml" ContentType="application/vnd.ms-office.activeX+xml"/>
  <Override PartName="/ppt/activeX/activeX57.xml" ContentType="application/vnd.ms-office.activeX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activeX/activeX6.xml" ContentType="application/vnd.ms-office.activeX+xml"/>
  <Override PartName="/ppt/activeX/activeX19.xml" ContentType="application/vnd.ms-office.activeX+xml"/>
  <Override PartName="/ppt/activeX/activeX28.xml" ContentType="application/vnd.ms-office.activeX+xml"/>
  <Override PartName="/ppt/activeX/activeX37.xml" ContentType="application/vnd.ms-office.activeX+xml"/>
  <Override PartName="/ppt/activeX/activeX46.xml" ContentType="application/vnd.ms-office.activeX+xml"/>
  <Override PartName="/ppt/activeX/activeX55.xml" ContentType="application/vnd.ms-office.activeX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activeX/activeX17.xml" ContentType="application/vnd.ms-office.activeX+xml"/>
  <Override PartName="/ppt/activeX/activeX35.xml" ContentType="application/vnd.ms-office.activeX+xml"/>
  <Override PartName="/ppt/activeX/activeX53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activeX/activeX13.xml" ContentType="application/vnd.ms-office.activeX+xml"/>
  <Override PartName="/ppt/activeX/activeX24.xml" ContentType="application/vnd.ms-office.activeX+xml"/>
  <Override PartName="/ppt/activeX/activeX4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activeX/activeX31.xml" ContentType="application/vnd.ms-office.activeX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activeX/activeX20.xml" ContentType="application/vnd.ms-office.activeX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activeX/activeX9.xml" ContentType="application/vnd.ms-office.activeX+xml"/>
  <Override PartName="/ppt/activeX/activeX29.xml" ContentType="application/vnd.ms-office.activeX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activeX/activeX18.xml" ContentType="application/vnd.ms-office.activeX+xml"/>
  <Override PartName="/ppt/activeX/activeX36.xml" ContentType="application/vnd.ms-office.activeX+xml"/>
  <Override PartName="/ppt/activeX/activeX47.xml" ContentType="application/vnd.ms-office.activeX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activeX/activeX5.xml" ContentType="application/vnd.ms-office.activeX+xml"/>
  <Override PartName="/ppt/activeX/activeX25.xml" ContentType="application/vnd.ms-office.activeX+xml"/>
  <Override PartName="/ppt/activeX/activeX54.xml" ContentType="application/vnd.ms-office.activeX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activeX/activeX14.xml" ContentType="application/vnd.ms-office.activeX+xml"/>
  <Override PartName="/ppt/activeX/activeX32.xml" ContentType="application/vnd.ms-office.activeX+xml"/>
  <Override PartName="/ppt/activeX/activeX43.xml" ContentType="application/vnd.ms-office.activeX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activeX/activeX1.xml" ContentType="application/vnd.ms-office.activeX+xml"/>
  <Override PartName="/ppt/activeX/activeX21.xml" ContentType="application/vnd.ms-office.activeX+xml"/>
  <Override PartName="/ppt/activeX/activeX50.xml" ContentType="application/vnd.ms-office.activeX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96" r:id="rId2"/>
    <p:sldId id="297" r:id="rId3"/>
    <p:sldId id="316" r:id="rId4"/>
    <p:sldId id="298" r:id="rId5"/>
    <p:sldId id="300" r:id="rId6"/>
    <p:sldId id="301" r:id="rId7"/>
    <p:sldId id="302" r:id="rId8"/>
    <p:sldId id="303" r:id="rId9"/>
    <p:sldId id="304" r:id="rId10"/>
    <p:sldId id="315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8" r:id="rId32"/>
    <p:sldId id="327" r:id="rId33"/>
    <p:sldId id="329" r:id="rId34"/>
    <p:sldId id="330" r:id="rId35"/>
    <p:sldId id="331" r:id="rId36"/>
    <p:sldId id="332" r:id="rId37"/>
    <p:sldId id="333" r:id="rId38"/>
    <p:sldId id="334" r:id="rId39"/>
    <p:sldId id="336" r:id="rId40"/>
    <p:sldId id="335" r:id="rId41"/>
    <p:sldId id="337" r:id="rId42"/>
    <p:sldId id="339" r:id="rId43"/>
    <p:sldId id="338" r:id="rId44"/>
    <p:sldId id="340" r:id="rId45"/>
    <p:sldId id="341" r:id="rId46"/>
    <p:sldId id="342" r:id="rId47"/>
    <p:sldId id="358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9" r:id="rId56"/>
    <p:sldId id="350" r:id="rId57"/>
    <p:sldId id="351" r:id="rId58"/>
    <p:sldId id="352" r:id="rId59"/>
    <p:sldId id="360" r:id="rId60"/>
    <p:sldId id="353" r:id="rId61"/>
    <p:sldId id="354" r:id="rId62"/>
    <p:sldId id="355" r:id="rId63"/>
    <p:sldId id="356" r:id="rId64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1" autoAdjust="0"/>
    <p:restoredTop sz="94600" autoAdjust="0"/>
  </p:normalViewPr>
  <p:slideViewPr>
    <p:cSldViewPr>
      <p:cViewPr varScale="1">
        <p:scale>
          <a:sx n="65" d="100"/>
          <a:sy n="65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8882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191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4191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260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8260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1000.%20&#49888;&#49888;&#51204;&#51088;\Mes%20&#54532;&#47196;&#51229;&#53944;\9999.%20HTML\HTML%203&#52264;\public_html\i_stat_als\i_stat_als_7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ontrol" Target="../activeX/activeX2.xml"/><Relationship Id="rId7" Type="http://schemas.openxmlformats.org/officeDocument/2006/relationships/image" Target="../media/image55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3.xml"/><Relationship Id="rId2" Type="http://schemas.openxmlformats.org/officeDocument/2006/relationships/control" Target="../activeX/activeX2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6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67.png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2.xml"/><Relationship Id="rId2" Type="http://schemas.openxmlformats.org/officeDocument/2006/relationships/control" Target="../activeX/activeX3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5.xml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8.xml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1.xml"/><Relationship Id="rId2" Type="http://schemas.openxmlformats.org/officeDocument/2006/relationships/control" Target="../activeX/activeX4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7.xml"/><Relationship Id="rId7" Type="http://schemas.openxmlformats.org/officeDocument/2006/relationships/image" Target="../media/image73.png"/><Relationship Id="rId2" Type="http://schemas.openxmlformats.org/officeDocument/2006/relationships/control" Target="../activeX/activeX46.xml"/><Relationship Id="rId1" Type="http://schemas.openxmlformats.org/officeDocument/2006/relationships/vmlDrawing" Target="../drawings/vmlDrawing16.vml"/><Relationship Id="rId6" Type="http://schemas.openxmlformats.org/officeDocument/2006/relationships/hyperlink" Target="file:///D:\1000.%20&#49888;&#49888;&#51204;&#51088;\Mes%20&#54532;&#47196;&#51229;&#53944;\9999.%20HTML\HTML%203&#52264;\public_html\e_mat_mng\e_mat_mng_3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0.xml"/><Relationship Id="rId7" Type="http://schemas.openxmlformats.org/officeDocument/2006/relationships/image" Target="../media/image74.png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7.vml"/><Relationship Id="rId6" Type="http://schemas.openxmlformats.org/officeDocument/2006/relationships/hyperlink" Target="file:///D:\1000.%20&#49888;&#49888;&#51204;&#51088;\Mes%20&#54532;&#47196;&#51229;&#53944;\9999.%20HTML\HTML%203&#52264;\public_html\e_mat_mng\e_mat_mng_4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3.xml"/><Relationship Id="rId7" Type="http://schemas.openxmlformats.org/officeDocument/2006/relationships/image" Target="../media/image75.png"/><Relationship Id="rId2" Type="http://schemas.openxmlformats.org/officeDocument/2006/relationships/control" Target="../activeX/activeX52.xml"/><Relationship Id="rId1" Type="http://schemas.openxmlformats.org/officeDocument/2006/relationships/vmlDrawing" Target="../drawings/vmlDrawing18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6.xml"/><Relationship Id="rId7" Type="http://schemas.openxmlformats.org/officeDocument/2006/relationships/image" Target="../media/image76.png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9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login.php_Login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 페이지 연결 잘못 되어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229" y="1482700"/>
            <a:ext cx="6769542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2667074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775315"/>
      </p:ext>
    </p:extLst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된 화면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제목에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선이없어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어디가 어딘지 구분이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금년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수량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금액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개화면 다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302" y="1484784"/>
            <a:ext cx="7182484" cy="144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" y="3338686"/>
            <a:ext cx="698476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 bwMode="auto">
          <a:xfrm>
            <a:off x="3635896" y="2348880"/>
            <a:ext cx="39298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3635896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4788024" y="234888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6"/>
          <p:cNvCxnSpPr/>
          <p:nvPr/>
        </p:nvCxnSpPr>
        <p:spPr bwMode="auto">
          <a:xfrm>
            <a:off x="5868144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/>
          <p:cNvSpPr/>
          <p:nvPr/>
        </p:nvSpPr>
        <p:spPr bwMode="auto">
          <a:xfrm>
            <a:off x="3536178" y="1916832"/>
            <a:ext cx="4145915" cy="101079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6085" y="1573621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78485" y="3482702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6959" y="112474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i_stat_als_7.html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583141" y="2977207"/>
            <a:ext cx="4115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i_stat_als_9.html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화면그린걸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참고하시면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323672"/>
      </p:ext>
    </p:extLst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60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_ST1004.php_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년도별거래처별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566" y="1516239"/>
            <a:ext cx="7884368" cy="29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i_stat_als_9.html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702" y="4653136"/>
            <a:ext cx="1676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5124" y="4719811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6249" y="4693504"/>
            <a:ext cx="140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809702" y="4653136"/>
            <a:ext cx="4406722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292672"/>
      </p:ext>
    </p:extLst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년도별제품별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i_stat_als_10.html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296" y="1550023"/>
            <a:ext cx="7878151" cy="303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876" y="4941168"/>
            <a:ext cx="14192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1101" y="4941168"/>
            <a:ext cx="1276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81128"/>
            <a:ext cx="38766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019411"/>
      </p:ext>
    </p:extLst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i_stat_als_1.html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525502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3491880" y="3421360"/>
            <a:ext cx="4608512" cy="79972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301125"/>
      </p:ext>
    </p:extLst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_ST1007.php_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년도별전체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구분 필요함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i_stat_als_3.html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353" y="1512168"/>
            <a:ext cx="8355293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007603" y="302020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3957292"/>
      </p:ext>
    </p:extLst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합계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i_stat_als_11.html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516239"/>
            <a:ext cx="6675107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987824" y="3490973"/>
            <a:ext cx="4752528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08176" y="3166653"/>
            <a:ext cx="279648" cy="3240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6880"/>
      </p:ext>
    </p:extLst>
  </p:cSld>
  <p:clrMapOvr>
    <a:masterClrMapping/>
  </p:clrMapOvr>
  <p:transition spd="med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_ST1014.php_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년도거래처별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i_stat_als_13.html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5232" y="1484784"/>
            <a:ext cx="7659216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09702" y="4653136"/>
            <a:ext cx="4406722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836" y="4734098"/>
            <a:ext cx="1504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5390" y="4696430"/>
            <a:ext cx="1343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9120" y="4720242"/>
            <a:ext cx="1352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77485069"/>
      </p:ext>
    </p:extLst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년도부품별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i_stat_als_14.html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642" y="1484784"/>
            <a:ext cx="745360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058" y="4945360"/>
            <a:ext cx="1323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4089" y="4984697"/>
            <a:ext cx="1247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8727" y="4581128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654787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i_stat_als_15.html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861" y="1516239"/>
            <a:ext cx="631506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3491880" y="3140968"/>
            <a:ext cx="3816424" cy="172819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7809280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_CM1003.php_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메뉴의 항목 간격을 없애고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메뉴가 다 나오지 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눈에 잘 보이지 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4426" y="1318456"/>
            <a:ext cx="7035147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660232" y="2060848"/>
            <a:ext cx="1429341" cy="36724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956068"/>
      </p:ext>
    </p:extLst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_ST1001.php_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통계분석 자료 생성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있었으면 좋겠고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디자인은 좀 해주세요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/i_stat_als_19.html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8072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4891083"/>
      </p:ext>
    </p:extLst>
  </p:cSld>
  <p:clrMapOvr>
    <a:masterClrMapping/>
  </p:clrMapOvr>
  <p:transition spd="med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669984"/>
      </p:ext>
    </p:extLst>
  </p:cSld>
  <p:clrMapOvr>
    <a:masterClrMapping/>
  </p:clrMapOvr>
  <p:transition spd="med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꽉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채워질수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해주세요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/a_sys_mng_4.html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9709" y="1714500"/>
            <a:ext cx="5715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83668" y="2780928"/>
            <a:ext cx="2700300" cy="22322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72443"/>
      </p:ext>
    </p:extLst>
  </p:cSld>
  <p:clrMapOvr>
    <a:masterClrMapping/>
  </p:clrMapOvr>
  <p:transition spd="med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공정코드로 명칭 변경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같은 구성형태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구분할수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 넣어주시고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왼쪽은 오른쪽과 같이 맞춰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/b_cmm_mng_1.html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2304" y="2420888"/>
            <a:ext cx="6600056" cy="313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 bwMode="auto">
          <a:xfrm>
            <a:off x="3419872" y="3789039"/>
            <a:ext cx="0" cy="1368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/>
        </p:nvCxnSpPr>
        <p:spPr bwMode="auto">
          <a:xfrm>
            <a:off x="5508104" y="3990561"/>
            <a:ext cx="0" cy="1166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/>
          <p:cNvSpPr/>
          <p:nvPr/>
        </p:nvSpPr>
        <p:spPr bwMode="auto">
          <a:xfrm>
            <a:off x="1331640" y="3789039"/>
            <a:ext cx="1944216" cy="173964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364088" y="3789040"/>
            <a:ext cx="313006" cy="15696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2304" y="1700808"/>
            <a:ext cx="3238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20886" y="1674976"/>
            <a:ext cx="882862" cy="4735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1809749"/>
      </p:ext>
    </p:extLst>
  </p:cSld>
  <p:clrMapOvr>
    <a:masterClrMapping/>
  </p:clrMapOvr>
  <p:transition spd="med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다시 보내겠습니다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항목명칭이 바뀌어서 전체를 봐 주셔야 되요</a:t>
            </a:r>
            <a:endParaRPr lang="en-US" altLang="ko-KR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/b_cmm_mng_2.html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505" y="1534480"/>
            <a:ext cx="6315067" cy="254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1181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5530" y="4614465"/>
            <a:ext cx="1276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14465"/>
            <a:ext cx="1895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906212" y="4563977"/>
            <a:ext cx="4745907" cy="54578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6652417"/>
      </p:ext>
    </p:extLst>
  </p:cSld>
  <p:clrMapOvr>
    <a:masterClrMapping/>
  </p:clrMapOvr>
  <p:transition spd="med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거래처구분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MULTI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가능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/b_cmm_mng_3.html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600200"/>
            <a:ext cx="6096000" cy="29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502" y="4869160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4252" y="4869160"/>
            <a:ext cx="942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8955" y="488821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906213" y="4813740"/>
            <a:ext cx="3233740" cy="64807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0723" name="DefaultOcx" r:id="rId2" imgW="257040" imgH="276120"/>
      <p:control spid="30724" name="HTMLOption1" r:id="rId3" imgW="257040" imgH="276120"/>
      <p:control spid="30725" name="HTMLOption2" r:id="rId4" imgW="257040" imgH="276120"/>
    </p:controls>
    <p:extLst>
      <p:ext uri="{BB962C8B-B14F-4D97-AF65-F5344CB8AC3E}">
        <p14:creationId xmlns:p14="http://schemas.microsoft.com/office/powerpoint/2010/main" xmlns="" val="1868624001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/b_cmm_mng_4.html</a:t>
            </a:r>
            <a:endParaRPr lang="ko-KR" altLang="en-US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754966"/>
            <a:ext cx="5580112" cy="334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450377" y="3104963"/>
            <a:ext cx="5580112" cy="16201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7890" name="DefaultOcx" r:id="rId2" imgW="257040" imgH="276120"/>
      <p:control spid="37891" name="HTMLOption1" r:id="rId3" imgW="257040" imgH="276120"/>
      <p:control spid="37892" name="HTMLOption2" r:id="rId4" imgW="257040" imgH="276120"/>
    </p:controls>
    <p:extLst>
      <p:ext uri="{BB962C8B-B14F-4D97-AF65-F5344CB8AC3E}">
        <p14:creationId xmlns:p14="http://schemas.microsoft.com/office/powerpoint/2010/main" xmlns="" val="3392160054"/>
      </p:ext>
    </p:extLst>
  </p:cSld>
  <p:clrMapOvr>
    <a:masterClrMapping/>
  </p:clrMapOvr>
  <p:transition spd="med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/b_cmm_mng_5.html</a:t>
            </a:r>
            <a:endParaRPr lang="ko-KR" alt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16238"/>
            <a:ext cx="6576391" cy="39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667152" y="2679064"/>
            <a:ext cx="6145207" cy="23341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8914" name="DefaultOcx" r:id="rId2" imgW="257040" imgH="276120"/>
      <p:control spid="38915" name="HTMLOption1" r:id="rId3" imgW="257040" imgH="276120"/>
      <p:control spid="38916" name="HTMLOption2" r:id="rId4" imgW="257040" imgH="276120"/>
    </p:controls>
    <p:extLst>
      <p:ext uri="{BB962C8B-B14F-4D97-AF65-F5344CB8AC3E}">
        <p14:creationId xmlns:p14="http://schemas.microsoft.com/office/powerpoint/2010/main" xmlns="" val="4031594906"/>
      </p:ext>
    </p:extLst>
  </p:cSld>
  <p:clrMapOvr>
    <a:masterClrMapping/>
  </p:clrMapOvr>
  <p:transition spd="med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/b_cmm_mng_6.html</a:t>
            </a:r>
            <a:endParaRPr lang="ko-KR" alt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656184"/>
            <a:ext cx="6435080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47664" y="4437112"/>
            <a:ext cx="6145207" cy="72008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9938" name="DefaultOcx" r:id="rId2" imgW="257040" imgH="276120"/>
      <p:control spid="39939" name="HTMLOption1" r:id="rId3" imgW="257040" imgH="276120"/>
      <p:control spid="39940" name="HTMLOption2" r:id="rId4" imgW="257040" imgH="276120"/>
    </p:controls>
    <p:extLst>
      <p:ext uri="{BB962C8B-B14F-4D97-AF65-F5344CB8AC3E}">
        <p14:creationId xmlns:p14="http://schemas.microsoft.com/office/powerpoint/2010/main" xmlns="" val="2538241436"/>
      </p:ext>
    </p:extLst>
  </p:cSld>
  <p:clrMapOvr>
    <a:masterClrMapping/>
  </p:clrMapOvr>
  <p:transition spd="med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b_cmm_mng_7.html</a:t>
            </a:r>
            <a:endParaRPr lang="ko-KR" alt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561" y="1516239"/>
            <a:ext cx="7401840" cy="392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901940" y="3861048"/>
            <a:ext cx="698242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0962" name="DefaultOcx" r:id="rId2" imgW="257040" imgH="276120"/>
      <p:control spid="40963" name="HTMLOption1" r:id="rId3" imgW="257040" imgH="276120"/>
      <p:control spid="40964" name="HTMLOption2" r:id="rId4" imgW="257040" imgH="276120"/>
    </p:controls>
    <p:extLst>
      <p:ext uri="{BB962C8B-B14F-4D97-AF65-F5344CB8AC3E}">
        <p14:creationId xmlns:p14="http://schemas.microsoft.com/office/powerpoint/2010/main" xmlns="" val="593704935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적용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1936858"/>
      </p:ext>
    </p:extLst>
  </p:cSld>
  <p:clrMapOvr>
    <a:masterClrMapping/>
  </p:clrMapOvr>
  <p:transition spd="med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 바꿔주세요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/b_cmm_mng_8.html</a:t>
            </a:r>
            <a:endParaRPr lang="ko-KR" altLang="en-US" dirty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1092" y="1647626"/>
            <a:ext cx="1419225" cy="37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79398" y="2060848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3211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공지일자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3211" y="27089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8852" y="5003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공지관리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112019" y="2636912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034362" y="5013176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1986" name="DefaultOcx" r:id="rId2" imgW="257040" imgH="276120"/>
      <p:control spid="41987" name="HTMLOption1" r:id="rId3" imgW="257040" imgH="276120"/>
      <p:control spid="41988" name="HTMLOption2" r:id="rId4" imgW="257040" imgH="276120"/>
    </p:controls>
    <p:extLst>
      <p:ext uri="{BB962C8B-B14F-4D97-AF65-F5344CB8AC3E}">
        <p14:creationId xmlns:p14="http://schemas.microsoft.com/office/powerpoint/2010/main" xmlns="" val="1825374025"/>
      </p:ext>
    </p:extLst>
  </p:cSld>
  <p:clrMapOvr>
    <a:masterClrMapping/>
  </p:clrMapOvr>
  <p:transition spd="med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3676339"/>
      </p:ext>
    </p:extLst>
  </p:cSld>
  <p:clrMapOvr>
    <a:masterClrMapping/>
  </p:clrMapOvr>
  <p:transition spd="med"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/c_sal_mng_2.html</a:t>
            </a:r>
            <a:endParaRPr lang="ko-KR" altLang="en-US" dirty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0090" y="1700808"/>
            <a:ext cx="7024318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50376" y="3861048"/>
            <a:ext cx="657800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3010" name="DefaultOcx" r:id="rId2" imgW="257040" imgH="276120"/>
      <p:control spid="43011" name="HTMLOption1" r:id="rId3" imgW="257040" imgH="276120"/>
      <p:control spid="43012" name="HTMLOption2" r:id="rId4" imgW="257040" imgH="276120"/>
    </p:controls>
    <p:extLst>
      <p:ext uri="{BB962C8B-B14F-4D97-AF65-F5344CB8AC3E}">
        <p14:creationId xmlns:p14="http://schemas.microsoft.com/office/powerpoint/2010/main" xmlns="" val="48954066"/>
      </p:ext>
    </p:extLst>
  </p:cSld>
  <p:clrMapOvr>
    <a:masterClrMapping/>
  </p:clrMapOvr>
  <p:transition spd="med"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/c_sal_mng_3.html</a:t>
            </a:r>
            <a:endParaRPr lang="ko-KR" altLang="en-US" dirty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7700" y="1516239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228184" y="3284984"/>
            <a:ext cx="1800200" cy="18002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4034" name="DefaultOcx" r:id="rId2" imgW="257040" imgH="276120"/>
      <p:control spid="44035" name="HTMLOption1" r:id="rId3" imgW="257040" imgH="276120"/>
      <p:control spid="44036" name="HTMLOption2" r:id="rId4" imgW="257040" imgH="276120"/>
    </p:controls>
    <p:extLst>
      <p:ext uri="{BB962C8B-B14F-4D97-AF65-F5344CB8AC3E}">
        <p14:creationId xmlns:p14="http://schemas.microsoft.com/office/powerpoint/2010/main" xmlns="" val="2910947471"/>
      </p:ext>
    </p:extLst>
  </p:cSld>
  <p:clrMapOvr>
    <a:masterClrMapping/>
  </p:clrMapOvr>
  <p:transition spd="med"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생산확정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종료처리는 선택 가능 항목입니다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/c_sal_mng_4.html</a:t>
            </a:r>
            <a:endParaRPr lang="ko-KR" altLang="en-US" dirty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5096" y="1512168"/>
            <a:ext cx="703514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22385" y="4185084"/>
            <a:ext cx="657800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209" y="3284984"/>
            <a:ext cx="61884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77384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092280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5058" name="DefaultOcx" r:id="rId2" imgW="257040" imgH="276120"/>
      <p:control spid="45059" name="HTMLOption1" r:id="rId3" imgW="257040" imgH="276120"/>
      <p:control spid="45060" name="HTMLOption2" r:id="rId4" imgW="257040" imgH="276120"/>
    </p:controls>
    <p:extLst>
      <p:ext uri="{BB962C8B-B14F-4D97-AF65-F5344CB8AC3E}">
        <p14:creationId xmlns:p14="http://schemas.microsoft.com/office/powerpoint/2010/main" xmlns="" val="1483229142"/>
      </p:ext>
    </p:extLst>
  </p:cSld>
  <p:clrMapOvr>
    <a:masterClrMapping/>
  </p:clrMapOvr>
  <p:transition spd="med"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이화면은 맞지가 않네요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조정이 필요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할뜻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c_sal_mng_5.html</a:t>
            </a:r>
            <a:endParaRPr lang="ko-KR" altLang="en-US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7010" y="3068960"/>
            <a:ext cx="6228184" cy="21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8248"/>
            <a:ext cx="8352929" cy="1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1331640" y="3068960"/>
            <a:ext cx="6578007" cy="201622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979712" y="2420888"/>
            <a:ext cx="1152128" cy="4320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119129" y="1978584"/>
            <a:ext cx="1701343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6082" name="DefaultOcx" r:id="rId2" imgW="257040" imgH="276120"/>
      <p:control spid="46083" name="HTMLOption1" r:id="rId3" imgW="257040" imgH="276120"/>
      <p:control spid="46084" name="HTMLOption2" r:id="rId4" imgW="257040" imgH="276120"/>
    </p:controls>
    <p:extLst>
      <p:ext uri="{BB962C8B-B14F-4D97-AF65-F5344CB8AC3E}">
        <p14:creationId xmlns:p14="http://schemas.microsoft.com/office/powerpoint/2010/main" xmlns="" val="3311017335"/>
      </p:ext>
    </p:extLst>
  </p:cSld>
  <p:clrMapOvr>
    <a:masterClrMapping/>
  </p:clrMapOvr>
  <p:transition spd="med"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c_sal_mng_6.html</a:t>
            </a:r>
            <a:endParaRPr lang="ko-KR" altLang="en-US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6184"/>
            <a:ext cx="7635213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6940644" y="3212976"/>
            <a:ext cx="546850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7106" name="DefaultOcx" r:id="rId2" imgW="257040" imgH="276120"/>
      <p:control spid="47107" name="HTMLOption1" r:id="rId3" imgW="257040" imgH="276120"/>
      <p:control spid="47108" name="HTMLOption2" r:id="rId4" imgW="257040" imgH="276120"/>
    </p:controls>
    <p:extLst>
      <p:ext uri="{BB962C8B-B14F-4D97-AF65-F5344CB8AC3E}">
        <p14:creationId xmlns:p14="http://schemas.microsoft.com/office/powerpoint/2010/main" xmlns="" val="1372378798"/>
      </p:ext>
    </p:extLst>
  </p:cSld>
  <p:clrMapOvr>
    <a:masterClrMapping/>
  </p:clrMapOvr>
  <p:transition spd="med"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항목추가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c_sal_mng_7.html</a:t>
            </a:r>
            <a:endParaRPr lang="ko-KR" altLang="en-US" dirty="0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499" y="1456531"/>
            <a:ext cx="16097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37304" y="4858905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48928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ontrols>
      <p:control spid="48130" name="DefaultOcx" r:id="rId2" imgW="257040" imgH="276120"/>
      <p:control spid="48131" name="HTMLOption1" r:id="rId3" imgW="257040" imgH="276120"/>
      <p:control spid="48132" name="HTMLOption2" r:id="rId4" imgW="257040" imgH="276120"/>
    </p:controls>
    <p:extLst>
      <p:ext uri="{BB962C8B-B14F-4D97-AF65-F5344CB8AC3E}">
        <p14:creationId xmlns:p14="http://schemas.microsoft.com/office/powerpoint/2010/main" xmlns="" val="4035113899"/>
      </p:ext>
    </p:extLst>
  </p:cSld>
  <p:clrMapOvr>
    <a:masterClrMapping/>
  </p:clrMapOvr>
  <p:transition spd="med"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선택처리 표시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없음아래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 하면 위로 올라가는 역할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c_sal_mng_9.html</a:t>
            </a:r>
            <a:endParaRPr lang="ko-KR" altLang="en-US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284" y="1551713"/>
            <a:ext cx="7159432" cy="382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4024733" y="3243876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9154" name="DefaultOcx" r:id="rId2" imgW="257040" imgH="276120"/>
      <p:control spid="49155" name="HTMLOption1" r:id="rId3" imgW="257040" imgH="276120"/>
      <p:control spid="49156" name="HTMLOption2" r:id="rId4" imgW="257040" imgH="276120"/>
    </p:controls>
    <p:extLst>
      <p:ext uri="{BB962C8B-B14F-4D97-AF65-F5344CB8AC3E}">
        <p14:creationId xmlns:p14="http://schemas.microsoft.com/office/powerpoint/2010/main" xmlns="" val="1587115735"/>
      </p:ext>
    </p:extLst>
  </p:cSld>
  <p:clrMapOvr>
    <a:masterClrMapping/>
  </p:clrMapOvr>
  <p:transition spd="med"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POPUP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6881065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타이틀과 검색 화면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 최소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634" y="1340768"/>
            <a:ext cx="752432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68710" y="4120108"/>
            <a:ext cx="7829550" cy="1397124"/>
            <a:chOff x="668710" y="3573016"/>
            <a:chExt cx="7829550" cy="1397124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45" y="3573016"/>
              <a:ext cx="7622906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702" y="3645024"/>
              <a:ext cx="42862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377" y="3845049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685" y="4045074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98" y="3845049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90" y="4196903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110" y="43033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4557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8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10" y="4236715"/>
              <a:ext cx="782955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089" y="394865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476" y="4116313"/>
            <a:ext cx="752475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912136"/>
      </p:ext>
    </p:extLst>
  </p:cSld>
  <p:clrMapOvr>
    <a:masterClrMapping/>
  </p:clrMapOvr>
  <p:transition spd="med"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화면과 사이즈 틀림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/h_cmm_pop_6.html</a:t>
            </a:r>
            <a:endParaRPr lang="ko-KR" altLang="en-US" dirty="0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8258" y="1541143"/>
            <a:ext cx="6555093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09757" y="2132856"/>
            <a:ext cx="6443594" cy="252028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0178" name="DefaultOcx" r:id="rId2" imgW="257040" imgH="276120"/>
      <p:control spid="50179" name="HTMLOption1" r:id="rId3" imgW="257040" imgH="276120"/>
      <p:control spid="50180" name="HTMLOption2" r:id="rId4" imgW="257040" imgH="276120"/>
    </p:controls>
    <p:extLst>
      <p:ext uri="{BB962C8B-B14F-4D97-AF65-F5344CB8AC3E}">
        <p14:creationId xmlns:p14="http://schemas.microsoft.com/office/powerpoint/2010/main" xmlns="" val="1882630929"/>
      </p:ext>
    </p:extLst>
  </p:cSld>
  <p:clrMapOvr>
    <a:masterClrMapping/>
  </p:clrMapOvr>
  <p:transition spd="med"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공지사항조회 화면인데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……….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뭔가 다른 화면에 연결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된거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같은데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/h_cmm_pop_7.html</a:t>
            </a:r>
            <a:endParaRPr lang="ko-KR" altLang="en-US" dirty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p:control spid="51202" name="DefaultOcx" r:id="rId2" imgW="257040" imgH="276120"/>
      <p:control spid="51203" name="HTMLOption1" r:id="rId3" imgW="257040" imgH="276120"/>
      <p:control spid="51204" name="HTMLOption2" r:id="rId4" imgW="257040" imgH="276120"/>
    </p:controls>
    <p:extLst>
      <p:ext uri="{BB962C8B-B14F-4D97-AF65-F5344CB8AC3E}">
        <p14:creationId xmlns:p14="http://schemas.microsoft.com/office/powerpoint/2010/main" xmlns="" val="1805691756"/>
      </p:ext>
    </p:extLst>
  </p:cSld>
  <p:clrMapOvr>
    <a:masterClrMapping/>
  </p:clrMapOvr>
  <p:transition spd="med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769417"/>
      </p:ext>
    </p:extLst>
  </p:cSld>
  <p:clrMapOvr>
    <a:masterClrMapping/>
  </p:clrMapOvr>
  <p:transition spd="med"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조회버튼 삭제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Grid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빠져있음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발주수량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발주거래처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e_mat_mng_3.html</a:t>
            </a:r>
            <a:endParaRPr lang="ko-KR" altLang="en-US" dirty="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5352"/>
            <a:ext cx="6486467" cy="389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020272" y="3248980"/>
            <a:ext cx="789063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473549" y="3600450"/>
            <a:ext cx="234355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45805" y="3609020"/>
            <a:ext cx="1834307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2226" name="DefaultOcx" r:id="rId2" imgW="257040" imgH="276120"/>
      <p:control spid="52227" name="HTMLOption1" r:id="rId3" imgW="257040" imgH="276120"/>
      <p:control spid="52228" name="HTMLOption2" r:id="rId4" imgW="257040" imgH="276120"/>
    </p:controls>
    <p:extLst>
      <p:ext uri="{BB962C8B-B14F-4D97-AF65-F5344CB8AC3E}">
        <p14:creationId xmlns:p14="http://schemas.microsoft.com/office/powerpoint/2010/main" xmlns="" val="2194393578"/>
      </p:ext>
    </p:extLst>
  </p:cSld>
  <p:clrMapOvr>
    <a:masterClrMapping/>
  </p:clrMapOvr>
  <p:transition spd="med"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 입니다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 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 화면으로 </a:t>
            </a:r>
            <a:r>
              <a:rPr lang="ko-KR" altLang="en-US" sz="1400" b="1" dirty="0" err="1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재작성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하여야 합니다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b="1" dirty="0" smtClean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e_mat_mng_4.html</a:t>
            </a:r>
            <a:endParaRPr lang="ko-KR" altLang="en-US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09800"/>
            <a:ext cx="8582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p:control spid="53250" name="DefaultOcx" r:id="rId2" imgW="257040" imgH="276120"/>
      <p:control spid="53251" name="HTMLOption1" r:id="rId3" imgW="257040" imgH="276120"/>
      <p:control spid="53252" name="HTMLOption2" r:id="rId4" imgW="257040" imgH="276120"/>
    </p:controls>
    <p:extLst>
      <p:ext uri="{BB962C8B-B14F-4D97-AF65-F5344CB8AC3E}">
        <p14:creationId xmlns:p14="http://schemas.microsoft.com/office/powerpoint/2010/main" xmlns="" val="4101203699"/>
      </p:ext>
    </p:extLst>
  </p:cSld>
  <p:clrMapOvr>
    <a:masterClrMapping/>
  </p:clrMapOvr>
  <p:transition spd="med"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회계일자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e_mat_mng_5.html</a:t>
            </a:r>
            <a:endParaRPr lang="ko-KR" altLang="en-US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6143" y="1700807"/>
            <a:ext cx="7155160" cy="392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796137" y="3482716"/>
            <a:ext cx="864096" cy="117041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4274" name="DefaultOcx" r:id="rId2" imgW="257040" imgH="276120"/>
      <p:control spid="54275" name="HTMLOption1" r:id="rId3" imgW="257040" imgH="276120"/>
      <p:control spid="54276" name="HTMLOption2" r:id="rId4" imgW="257040" imgH="276120"/>
    </p:controls>
    <p:extLst>
      <p:ext uri="{BB962C8B-B14F-4D97-AF65-F5344CB8AC3E}">
        <p14:creationId xmlns:p14="http://schemas.microsoft.com/office/powerpoint/2010/main" xmlns="" val="3110720618"/>
      </p:ext>
    </p:extLst>
  </p:cSld>
  <p:clrMapOvr>
    <a:masterClrMapping/>
  </p:clrMapOvr>
  <p:transition spd="med"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smtClean="0">
                <a:hlinkClick r:id="rId6"/>
              </a:rPr>
              <a:t>e_mat_mng_6.html</a:t>
            </a:r>
            <a:endParaRPr lang="ko-KR" alt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543" y="1753899"/>
            <a:ext cx="7812360" cy="282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907704" y="2816080"/>
            <a:ext cx="1224136" cy="144930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72200" y="2442860"/>
            <a:ext cx="720080" cy="10978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5298" name="DefaultOcx" r:id="rId2" imgW="257040" imgH="276120"/>
      <p:control spid="55299" name="HTMLOption1" r:id="rId3" imgW="257040" imgH="276120"/>
      <p:control spid="55300" name="HTMLOption2" r:id="rId4" imgW="257040" imgH="276120"/>
    </p:controls>
    <p:extLst>
      <p:ext uri="{BB962C8B-B14F-4D97-AF65-F5344CB8AC3E}">
        <p14:creationId xmlns:p14="http://schemas.microsoft.com/office/powerpoint/2010/main" xmlns="" val="2672065129"/>
      </p:ext>
    </p:extLst>
  </p:cSld>
  <p:clrMapOvr>
    <a:masterClrMapping/>
  </p:clrMapOvr>
  <p:transition spd="med"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025326"/>
      </p:ext>
    </p:extLst>
  </p:cSld>
  <p:clrMapOvr>
    <a:masterClrMapping/>
  </p:clrMapOvr>
  <p:transition spd="med"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있는 명을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생산요청량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추가요망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세번재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횡으로 데이터 가 전부 보이도록 있도록 처리 요망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8424936" cy="372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4221088"/>
            <a:ext cx="8640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5166716"/>
            <a:ext cx="432047" cy="134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787272" y="5135590"/>
            <a:ext cx="416576" cy="2376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89994" y="4221088"/>
            <a:ext cx="3098230" cy="11288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1619672" y="5373216"/>
            <a:ext cx="3419437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18630289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8929" y="5733256"/>
            <a:ext cx="7930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작업지시 합산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59"/>
            <a:ext cx="8352929" cy="432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738983" y="2636912"/>
            <a:ext cx="5760640" cy="21640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55977" y="4077072"/>
            <a:ext cx="3384376" cy="11521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75907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910" y="4365104"/>
            <a:ext cx="5619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사이의 공간이 많음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선이 잘 보이지 않음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좀더 진하게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703" y="1412777"/>
            <a:ext cx="743252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502" y="4221088"/>
            <a:ext cx="5238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3723" y="4283001"/>
            <a:ext cx="4953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3302" y="466606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상하공간 없앰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32099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907704" y="533281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타이틀과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공간 더 줄여도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157099"/>
      </p:ext>
    </p:extLst>
  </p:cSld>
  <p:clrMapOvr>
    <a:masterClrMapping/>
  </p:clrMapOvr>
  <p:transition spd="med"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곰색조건의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공정창고불출기존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불출기준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으로 변경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입고전표현황리스트의 불출요청일자 칼럼은 활성화 되도록 변경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268760"/>
            <a:ext cx="87408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03848" y="3356992"/>
            <a:ext cx="648072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796136" y="1916832"/>
            <a:ext cx="720080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65752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파란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마크한것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거래일자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공정창고부품 총수량에서 붉은 박스 안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재고조정량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비고 칼럼 활성화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반납 요청관리 에서 붉은 박스 칼럼 활성화 처리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8759"/>
            <a:ext cx="8648700" cy="453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211960" y="1628800"/>
            <a:ext cx="237626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35124" y="1903512"/>
            <a:ext cx="1747678" cy="22934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39752" y="1628800"/>
            <a:ext cx="50405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35696" y="3429000"/>
            <a:ext cx="936104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860032" y="3460229"/>
            <a:ext cx="468052" cy="13453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20172" y="3398886"/>
            <a:ext cx="2484276" cy="14066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35595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" y="1268761"/>
            <a:ext cx="90868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593876" y="2535950"/>
            <a:ext cx="5976664" cy="216403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275856" y="3933056"/>
            <a:ext cx="3600400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9512" y="1575956"/>
            <a:ext cx="432048" cy="412884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127" y="5589241"/>
            <a:ext cx="76069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합산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69779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비활성화 처리한다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33513"/>
            <a:ext cx="859682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23528" y="1988840"/>
            <a:ext cx="381642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72200" y="4869160"/>
            <a:ext cx="2232248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1772816"/>
            <a:ext cx="57001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닫기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7236296" y="1700808"/>
            <a:ext cx="86409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0446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</a:p>
          <a:p>
            <a:r>
              <a:rPr lang="en-US" altLang="ko-KR" sz="2000" b="1" dirty="0">
                <a:hlinkClick r:id="rId2" action="ppaction://hlinkfile"/>
              </a:rPr>
              <a:t>d_prd_mng_9.html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화면은  많은 부분이 변경 되었으나 반영이 안된 관계로 화면 전체를 보내드립니다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99288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772684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581666"/>
      </p:ext>
    </p:extLst>
  </p:cSld>
  <p:clrMapOvr>
    <a:masterClrMapping/>
  </p:clrMapOvr>
  <p:transition spd="med"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2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검색조건에 있는  파란박스 전체 삭제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계획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있는 외주입고예정일 칼럼은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있는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입고완료여부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 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외주요청완료여부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28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39552" y="2060848"/>
            <a:ext cx="2016224" cy="2880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79912" y="2060848"/>
            <a:ext cx="79208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68144" y="3182144"/>
            <a:ext cx="720080" cy="1975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380312" y="3182144"/>
            <a:ext cx="864096" cy="246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25624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2" action="ppaction://hlinkfile"/>
              </a:rPr>
              <a:t>g_out_mng_1.html</a:t>
            </a:r>
            <a:r>
              <a:rPr lang="en-US" altLang="ko-KR" sz="2000" dirty="0" smtClean="0"/>
              <a:t>   ( </a:t>
            </a:r>
            <a:r>
              <a:rPr lang="ko-KR" altLang="en-US" sz="2000" dirty="0" smtClean="0"/>
              <a:t>화면 하단</a:t>
            </a:r>
            <a:r>
              <a:rPr lang="en-US" altLang="ko-KR" sz="2000" dirty="0" smtClean="0"/>
              <a:t>)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공정등록 좌측에  있는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칼럼중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수주번호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발행번호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외주시작공정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외주끝공정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 요청일자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부분 비 활성화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2  )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칼럼위에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버튼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95400"/>
            <a:ext cx="8640959" cy="40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043608" y="1988840"/>
            <a:ext cx="1152128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244408" y="1628800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131839" y="2774020"/>
            <a:ext cx="1368153" cy="35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5352" y="4653136"/>
            <a:ext cx="563213" cy="18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1928794" y="1571612"/>
            <a:ext cx="7215206" cy="4429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46200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외주입고일자 관련 항목삭제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박스 조회조건은 외주작업지시일자와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평행하게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그리드화면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외주입고예정일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외주요청수량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외주입고완료일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입고등록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화면에서 외주입고일자 및 외주입고수량 칼럼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활성화 처리 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784"/>
            <a:ext cx="86296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4795" y="1895089"/>
            <a:ext cx="2298601" cy="15813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63396" y="1882924"/>
            <a:ext cx="2298601" cy="15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861997" y="2564904"/>
            <a:ext cx="2302291" cy="122413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0232" y="4365104"/>
            <a:ext cx="216024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643042" y="2000240"/>
            <a:ext cx="5643602" cy="3429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952860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4180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86414" y="4581128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구분간 사이 간격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399" y="1700808"/>
            <a:ext cx="711113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3938" y="4279379"/>
            <a:ext cx="709612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313" y="4341862"/>
            <a:ext cx="71913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37264690"/>
      </p:ext>
    </p:extLst>
  </p:cSld>
  <p:clrMapOvr>
    <a:masterClrMapping/>
  </p:clrMapOvr>
  <p:transition spd="med">
    <p:blinds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박스 안의 항목을 비활성 하도록 한다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12775"/>
            <a:ext cx="8596829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491880" y="1772816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42496" y="2564904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428860" y="1928802"/>
            <a:ext cx="5857916" cy="30003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38900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 버튼을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Down”  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칼럼에서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납품확인일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수입검사일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불량내용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항목은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클릭하면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등록할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메모 팝업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총불량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수량을 클릭하면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입고검사내역을 확인할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창 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모든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항목은 비활성화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225"/>
            <a:ext cx="8496944" cy="294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8083144" y="2511946"/>
            <a:ext cx="52369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347864" y="2996952"/>
            <a:ext cx="3024336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5654" y="1385131"/>
            <a:ext cx="12307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12291" idx="2"/>
          </p:cNvCxnSpPr>
          <p:nvPr/>
        </p:nvCxnSpPr>
        <p:spPr bwMode="auto">
          <a:xfrm flipV="1">
            <a:off x="6156176" y="2604331"/>
            <a:ext cx="1184839" cy="53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8613" y="4365104"/>
            <a:ext cx="46958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6660232" y="3356992"/>
            <a:ext cx="288032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129172284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196" y="5733255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출하건사결과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수주번호와 수주일자 사이에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출하번호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칼럼을 추가한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출하검사일자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출하검사통과건수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불량유형등록선택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통과건수 칼럼 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부량유형등록선택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칼을 클릭하면   불량 유형을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화면으로 이동 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각항목은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340768"/>
            <a:ext cx="874084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1101074" y="2960948"/>
            <a:ext cx="180020" cy="1224136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4810" y="4429132"/>
            <a:ext cx="3133725" cy="12241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960948"/>
            <a:ext cx="590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160996" y="2960948"/>
            <a:ext cx="3385930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7092280" y="2996952"/>
            <a:ext cx="1296144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1251489" y="2564904"/>
            <a:ext cx="137629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27784" y="2276872"/>
            <a:ext cx="1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출하번호</a:t>
            </a:r>
            <a:endParaRPr lang="ko-KR" altLang="en-US" b="1"/>
          </a:p>
        </p:txBody>
      </p:sp>
      <p:sp>
        <p:nvSpPr>
          <p:cNvPr id="31" name="직사각형 30"/>
          <p:cNvSpPr/>
          <p:nvPr/>
        </p:nvSpPr>
        <p:spPr bwMode="auto">
          <a:xfrm>
            <a:off x="6769542" y="2564904"/>
            <a:ext cx="466754" cy="1800200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928926" y="1785926"/>
            <a:ext cx="4929222" cy="30718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/>
              <a:t>완료</a:t>
            </a:r>
            <a:endParaRPr lang="en-US" altLang="ko-KR" sz="40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팝업창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r>
              <a:rPr lang="en-US" altLang="ko-KR" dirty="0" smtClean="0"/>
              <a:t>f_qua_mng_3_1.html</a:t>
            </a:r>
          </a:p>
        </p:txBody>
      </p:sp>
    </p:spTree>
    <p:extLst>
      <p:ext uri="{BB962C8B-B14F-4D97-AF65-F5344CB8AC3E}">
        <p14:creationId xmlns:p14="http://schemas.microsoft.com/office/powerpoint/2010/main" xmlns="" val="106279690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소계부분 항목 비활성화 처리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644" y="1151806"/>
            <a:ext cx="8801100" cy="402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979712" y="2492896"/>
            <a:ext cx="1872208" cy="6717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214546" y="1571612"/>
            <a:ext cx="4714908" cy="242889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426431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18613" y="415865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 공간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5124" y="1514418"/>
            <a:ext cx="38385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702" y="4131171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824" y="3995539"/>
            <a:ext cx="1590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083" y="4797152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725541" y="4789710"/>
            <a:ext cx="414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 공간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1/5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줄여도됨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선색이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희미하여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하는것인지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Display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인지구분이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잘안됨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5248280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글자 사이즈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전체적으로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2494" y="4242375"/>
            <a:ext cx="414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글자가 전반적으로 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 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관련 하여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39456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화면구성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모든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공간을 줄여서 한 화면으로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있어야 함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스크롤 처리는 업무담당자가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원치않음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화면전체 구성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7875" y="4221088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배치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가장 좋으나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어쩔수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없는 경우에 스크롤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있어야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599230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18779</TotalTime>
  <Words>2352</Words>
  <Application>Microsoft Office PowerPoint</Application>
  <PresentationFormat>화면 슬라이드 쇼(4:3)</PresentationFormat>
  <Paragraphs>523</Paragraphs>
  <Slides>63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184</cp:revision>
  <dcterms:created xsi:type="dcterms:W3CDTF">2016-10-21T08:22:37Z</dcterms:created>
  <dcterms:modified xsi:type="dcterms:W3CDTF">2016-12-16T02:20:53Z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