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8" r:id="rId2"/>
    <p:sldId id="378" r:id="rId3"/>
    <p:sldId id="377" r:id="rId4"/>
    <p:sldId id="361" r:id="rId5"/>
    <p:sldId id="344" r:id="rId6"/>
    <p:sldId id="362" r:id="rId7"/>
    <p:sldId id="364" r:id="rId8"/>
    <p:sldId id="365" r:id="rId9"/>
    <p:sldId id="366" r:id="rId10"/>
    <p:sldId id="346" r:id="rId11"/>
    <p:sldId id="367" r:id="rId12"/>
    <p:sldId id="347" r:id="rId13"/>
    <p:sldId id="368" r:id="rId14"/>
    <p:sldId id="348" r:id="rId15"/>
    <p:sldId id="369" r:id="rId16"/>
    <p:sldId id="349" r:id="rId17"/>
    <p:sldId id="370" r:id="rId18"/>
    <p:sldId id="359" r:id="rId19"/>
    <p:sldId id="350" r:id="rId20"/>
    <p:sldId id="351" r:id="rId21"/>
    <p:sldId id="371" r:id="rId22"/>
    <p:sldId id="352" r:id="rId23"/>
    <p:sldId id="372" r:id="rId24"/>
    <p:sldId id="379" r:id="rId25"/>
    <p:sldId id="360" r:id="rId26"/>
    <p:sldId id="353" r:id="rId27"/>
    <p:sldId id="373" r:id="rId28"/>
    <p:sldId id="354" r:id="rId29"/>
    <p:sldId id="375" r:id="rId30"/>
    <p:sldId id="355" r:id="rId31"/>
    <p:sldId id="376" r:id="rId32"/>
    <p:sldId id="356" r:id="rId33"/>
    <p:sldId id="374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6633"/>
    <a:srgbClr val="FF3300"/>
    <a:srgbClr val="009999"/>
    <a:srgbClr val="8BE1FF"/>
    <a:srgbClr val="6600FF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4600" autoAdjust="0"/>
  </p:normalViewPr>
  <p:slideViewPr>
    <p:cSldViewPr>
      <p:cViewPr>
        <p:scale>
          <a:sx n="75" d="100"/>
          <a:sy n="75" d="100"/>
        </p:scale>
        <p:origin x="-1290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942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88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363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38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g_out_mng\g_out_mng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f_qua_mng\f_qua_mng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%25EA%25B0%2580%25EC%2582%25B0\%25ED%2599%2594%25EB%25A9%25B4Check\public_html%20(3)\f_qua_mng\f_qua_mng_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2532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772" y="1052736"/>
            <a:ext cx="8648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33265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03848" y="2132856"/>
            <a:ext cx="547260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박스 부분 상하간격 너무 너무 넓음 </a:t>
            </a:r>
            <a:r>
              <a:rPr lang="en-US" altLang="ko-KR" sz="1200" dirty="0" smtClean="0">
                <a:sym typeface="Wingdings" pitchFamily="2" charset="2"/>
              </a:rPr>
              <a:t>  </a:t>
            </a:r>
            <a:r>
              <a:rPr lang="ko-KR" altLang="en-US" sz="1200" dirty="0" smtClean="0">
                <a:sym typeface="Wingdings" pitchFamily="2" charset="2"/>
              </a:rPr>
              <a:t>거래처 찾는 부분은 우측으로  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부품코드 뒤에 부품 명 찾는 찾기 추가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76056" y="2204864"/>
            <a:ext cx="432048" cy="39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xmlns="" val="4054635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788" y="32946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8225"/>
            <a:ext cx="8601075" cy="41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71463" y="1268760"/>
            <a:ext cx="55612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타이틀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부분 변경되지 않았음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변경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aseline="0" dirty="0" smtClean="0"/>
              <a:t>3.</a:t>
            </a:r>
            <a:r>
              <a:rPr lang="en-US" altLang="ko-KR" sz="1200" dirty="0" smtClean="0"/>
              <a:t>  </a:t>
            </a:r>
            <a:r>
              <a:rPr lang="en-US" altLang="ko-KR" sz="1200" baseline="0" dirty="0" smtClean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</a:t>
            </a:r>
            <a:r>
              <a:rPr lang="ko-KR" altLang="en-US" sz="1200" baseline="0" dirty="0" smtClean="0"/>
              <a:t>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4647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76438"/>
            <a:ext cx="8705850" cy="35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2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8676456" cy="422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6044" y="9159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777" y="9159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280" y="8973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013" y="897359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9513" y="5930116"/>
            <a:ext cx="7606983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전체화면을 보냄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0" y="48567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784977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511" y="4941168"/>
            <a:ext cx="8568953" cy="100811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276873"/>
            <a:ext cx="8352928" cy="432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이미지 파일부분 너무 밀착되</a:t>
            </a:r>
            <a:r>
              <a:rPr lang="ko-KR" altLang="en-US" sz="1200" dirty="0" smtClean="0"/>
              <a:t>어 구분 안됨   이미지가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이므로  좌측 </a:t>
            </a:r>
            <a:r>
              <a:rPr lang="ko-KR" altLang="en-US" sz="1200" dirty="0" err="1" smtClean="0"/>
              <a:t>우축으로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각가</a:t>
            </a:r>
            <a:r>
              <a:rPr lang="ko-KR" altLang="en-US" sz="1200" dirty="0" smtClean="0"/>
              <a:t> 좀 </a:t>
            </a:r>
            <a:r>
              <a:rPr lang="ko-KR" altLang="en-US" sz="1200" dirty="0" err="1" smtClean="0"/>
              <a:t>당길것것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불량건수 입력하는데 칸이 너무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넓음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간격조정 요망</a:t>
            </a:r>
            <a:endParaRPr lang="en-US" altLang="ko-KR" sz="1200" dirty="0" smtClean="0"/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맨 윗부분 일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일자료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변경요망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2276873"/>
            <a:ext cx="2880320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45390" y="2253891"/>
            <a:ext cx="3178937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013" y="332656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6541" y="1772816"/>
            <a:ext cx="1723331" cy="288032"/>
          </a:xfrm>
          <a:prstGeom prst="rect">
            <a:avLst/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1556792"/>
            <a:ext cx="923338" cy="216024"/>
          </a:xfrm>
          <a:prstGeom prst="rect">
            <a:avLst/>
          </a:prstGeom>
          <a:noFill/>
          <a:ln w="635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370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581666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252" y="8765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추가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요청사항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endParaRPr lang="ko-KR" altLang="en-US" sz="1200" b="1" dirty="0" smtClean="0">
              <a:solidFill>
                <a:srgbClr val="00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</a:rPr>
              <a:t>생산관리 메뉴에서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박스친</a:t>
            </a:r>
            <a:r>
              <a:rPr lang="ko-KR" altLang="en-US" sz="1200" dirty="0" smtClean="0">
                <a:solidFill>
                  <a:srgbClr val="000000"/>
                </a:solidFill>
              </a:rPr>
              <a:t> 부분은  메뉴를 누르면 실제 나오는 다면이 다름 </a:t>
            </a:r>
            <a:r>
              <a:rPr lang="en-US" altLang="ko-KR" sz="1200" dirty="0" smtClean="0">
                <a:solidFill>
                  <a:srgbClr val="000000"/>
                </a:solidFill>
              </a:rPr>
              <a:t>( </a:t>
            </a:r>
            <a:r>
              <a:rPr lang="ko-KR" altLang="en-US" sz="1200" dirty="0" smtClean="0">
                <a:solidFill>
                  <a:srgbClr val="000000"/>
                </a:solidFill>
              </a:rPr>
              <a:t>원래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요창</a:t>
            </a:r>
            <a:r>
              <a:rPr lang="ko-KR" altLang="en-US" sz="1200" dirty="0" smtClean="0">
                <a:solidFill>
                  <a:srgbClr val="000000"/>
                </a:solidFill>
              </a:rPr>
              <a:t> 순서메뉴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ex) 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메뉴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공정별작업지시</a:t>
            </a:r>
            <a:r>
              <a:rPr lang="ko-KR" altLang="en-US" sz="1200" dirty="0" smtClean="0">
                <a:solidFill>
                  <a:srgbClr val="000000"/>
                </a:solidFill>
              </a:rPr>
              <a:t> 공정표</a:t>
            </a:r>
            <a:r>
              <a:rPr lang="en-US" altLang="ko-KR" sz="1200" dirty="0" smtClean="0">
                <a:solidFill>
                  <a:srgbClr val="000000"/>
                </a:solidFill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</a:rPr>
              <a:t>를 누르면  작동하는 화면은 </a:t>
            </a:r>
            <a:r>
              <a:rPr lang="en-US" altLang="ko-KR" sz="1200" dirty="0" smtClean="0">
                <a:solidFill>
                  <a:srgbClr val="000000"/>
                </a:solidFill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생산발행번호불항관리</a:t>
            </a:r>
            <a:r>
              <a:rPr lang="en-US" altLang="ko-KR" sz="1200" dirty="0" smtClean="0">
                <a:solidFill>
                  <a:srgbClr val="00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화먄이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r>
              <a:rPr lang="ko-KR" altLang="en-US" sz="1200" dirty="0" smtClean="0">
                <a:solidFill>
                  <a:srgbClr val="000000"/>
                </a:solidFill>
              </a:rPr>
              <a:t>작동함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4"/>
            <a:ext cx="3657972" cy="696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메뉴와 실제화면 서로 다름</a:t>
            </a:r>
            <a:endParaRPr lang="en-US" altLang="ko-K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590"/>
            <a:ext cx="4878542" cy="401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2996952"/>
            <a:ext cx="26642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4302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4499992" y="2708920"/>
            <a:ext cx="1008112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24128" y="937536"/>
            <a:ext cx="2214246" cy="547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원래 요청 메뉴</a:t>
            </a:r>
          </a:p>
        </p:txBody>
      </p:sp>
    </p:spTree>
    <p:extLst>
      <p:ext uri="{BB962C8B-B14F-4D97-AF65-F5344CB8AC3E}">
        <p14:creationId xmlns:p14="http://schemas.microsoft.com/office/powerpoint/2010/main" xmlns="" val="337701304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972" y="1092225"/>
            <a:ext cx="8496944" cy="480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476672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4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67744" y="1280468"/>
            <a:ext cx="30243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박스친</a:t>
            </a:r>
            <a:r>
              <a:rPr lang="ko-KR" altLang="en-US" sz="1200" dirty="0" smtClean="0"/>
              <a:t> 부분 글자가  조회일자 부분을 침범하고 있음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우측으로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118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44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3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739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 1.</a:t>
            </a:r>
            <a:r>
              <a:rPr lang="ko-KR" altLang="en-US" sz="1200" dirty="0" smtClean="0"/>
              <a:t>붉은 박스 부분 입력 불가 하도록 비활성화 처리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2739" y="43106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86487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47864" y="1340768"/>
            <a:ext cx="1008112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3568" y="846564"/>
            <a:ext cx="3672408" cy="36787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 </a:t>
            </a:r>
            <a:r>
              <a:rPr lang="ko-KR" altLang="en-US" b="1" dirty="0" smtClean="0"/>
              <a:t>지난번  미 요청 건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2585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180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2063"/>
            <a:ext cx="864096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81254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08204" y="2606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712968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55776" y="220486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입고검사내역상세 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검색조건에 있는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붉은 박스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수입검사완료</a:t>
            </a:r>
            <a:r>
              <a:rPr lang="en-US" altLang="ko-KR" sz="1200" dirty="0" smtClean="0"/>
              <a:t>” </a:t>
            </a:r>
            <a:r>
              <a:rPr lang="en-US" altLang="ko-KR" sz="1200" dirty="0" smtClean="0">
                <a:sym typeface="Wingdings" pitchFamily="2" charset="2"/>
              </a:rPr>
              <a:t> “</a:t>
            </a:r>
            <a:r>
              <a:rPr lang="ko-KR" altLang="en-US" sz="1200" dirty="0" smtClean="0">
                <a:sym typeface="Wingdings" pitchFamily="2" charset="2"/>
              </a:rPr>
              <a:t>수입검사완료일자</a:t>
            </a:r>
            <a:r>
              <a:rPr lang="en-US" altLang="ko-KR" sz="1200" dirty="0" smtClean="0">
                <a:sym typeface="Wingdings" pitchFamily="2" charset="2"/>
              </a:rPr>
              <a:t>” 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라벨명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변경요청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357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타원 3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38272809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789" y="252339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12776"/>
            <a:ext cx="8820472" cy="36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59832" y="1700808"/>
            <a:ext cx="208823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613" y="437183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4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 유형등록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박스 부분  정렬 요청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17823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4802" y="26250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2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72" y="1575956"/>
            <a:ext cx="8554516" cy="41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3528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402915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784977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201495" y="3861048"/>
            <a:ext cx="252028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669118"/>
            <a:ext cx="1260140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669118"/>
            <a:ext cx="7524836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생산요청량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생산요청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변경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데이터 부</a:t>
            </a:r>
            <a:r>
              <a:rPr lang="ko-KR" altLang="en-US" sz="1200" dirty="0" smtClean="0"/>
              <a:t>분은  부분은 </a:t>
            </a:r>
            <a:r>
              <a:rPr lang="ko-KR" altLang="en-US" sz="1200" b="1" dirty="0" smtClean="0"/>
              <a:t>비활성화</a:t>
            </a:r>
            <a:r>
              <a:rPr lang="ko-KR" altLang="en-US" sz="1200" dirty="0" smtClean="0"/>
              <a:t> 처리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4637" y="54868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2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40767"/>
            <a:ext cx="8715375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baseline="0" dirty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동작됨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2492896"/>
            <a:ext cx="839013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xmlns="" val="139340189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생산발행번호분할처리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4"/>
            <a:ext cx="4162028" cy="11833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별도요청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없던 건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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금번 에러 </a:t>
            </a:r>
            <a:r>
              <a:rPr kumimoji="0" lang="ko-KR" alt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발생건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6872"/>
            <a:ext cx="8629650" cy="18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불은 박스부분은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분할전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생산시작일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초록색 박스부분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마찬가지로  데이터 조회는 기능하되 입력은 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/>
              <a:t>불가하도록   비활성화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07704" y="2996952"/>
            <a:ext cx="2810909" cy="11654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84168" y="2996952"/>
            <a:ext cx="2592288" cy="22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09972" y="3140968"/>
            <a:ext cx="4308641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496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xmlns="" val="7044101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0238"/>
            <a:ext cx="86296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입고전체 현황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tiltle</a:t>
            </a:r>
            <a:r>
              <a:rPr lang="en-US" altLang="ko-KR" sz="1200" dirty="0" smtClean="0"/>
              <a:t> “</a:t>
            </a:r>
            <a:r>
              <a:rPr lang="ko-KR" altLang="en-US" sz="1200" dirty="0" err="1" smtClean="0"/>
              <a:t>생산의뢰량</a:t>
            </a:r>
            <a:r>
              <a:rPr lang="en-US" altLang="ko-KR" sz="1200" dirty="0" smtClean="0"/>
              <a:t>”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생산의뢰수량 </a:t>
            </a:r>
            <a:r>
              <a:rPr lang="en-US" altLang="ko-KR" sz="1200" dirty="0" smtClean="0">
                <a:sym typeface="Wingdings" pitchFamily="2" charset="2"/>
              </a:rPr>
              <a:t>.”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지</a:t>
            </a:r>
            <a:r>
              <a:rPr lang="en-US" altLang="ko-KR" sz="1200" dirty="0" smtClean="0">
                <a:sym typeface="Wingdings" pitchFamily="2" charset="2"/>
              </a:rPr>
              <a:t>” ==&gt; “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자</a:t>
            </a:r>
            <a:r>
              <a:rPr lang="en-US" altLang="ko-KR" sz="1200" dirty="0" smtClean="0">
                <a:sym typeface="Wingdings" pitchFamily="2" charset="2"/>
              </a:rPr>
              <a:t>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7783" y="3212976"/>
            <a:ext cx="63007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3140968"/>
            <a:ext cx="72008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484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18983</TotalTime>
  <Words>1305</Words>
  <Application>Microsoft Office PowerPoint</Application>
  <PresentationFormat>화면 슬라이드 쇼(4:3)</PresentationFormat>
  <Paragraphs>286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201</cp:revision>
  <dcterms:created xsi:type="dcterms:W3CDTF">2016-10-21T08:22:37Z</dcterms:created>
  <dcterms:modified xsi:type="dcterms:W3CDTF">2016-12-20T01:04:29Z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