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5" r:id="rId2"/>
    <p:sldId id="305" r:id="rId3"/>
    <p:sldId id="321" r:id="rId4"/>
    <p:sldId id="325" r:id="rId5"/>
    <p:sldId id="326" r:id="rId6"/>
    <p:sldId id="327" r:id="rId7"/>
    <p:sldId id="328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5" autoAdjust="0"/>
    <p:restoredTop sz="94600" autoAdjust="0"/>
  </p:normalViewPr>
  <p:slideViewPr>
    <p:cSldViewPr>
      <p:cViewPr>
        <p:scale>
          <a:sx n="100" d="100"/>
          <a:sy n="100" d="100"/>
        </p:scale>
        <p:origin x="-486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public_html\a_sys_mng\a_sys_mng_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public_html\a_sys_mng\a_sys_mng_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public_html\b_cmm_mng\b_cmm_mng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public_html\b_cmm_mng\b_cmm_mng_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public_html\b_cmm_mng\b_cmm_mng_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C:\public_html\b_cmm_mng\b_cmm_mng_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77531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a_sys_mng_1.html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8" y="1195634"/>
            <a:ext cx="8761650" cy="4246662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 bwMode="auto">
          <a:xfrm>
            <a:off x="1067397" y="1165445"/>
            <a:ext cx="368183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18746" y="2492896"/>
            <a:ext cx="368183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6846" y="5805264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항목 사이즈 조정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메뉴명</a:t>
            </a:r>
            <a:r>
              <a:rPr lang="ko-KR" altLang="en-US" sz="1200" dirty="0" smtClean="0"/>
              <a:t> 등 입력항목 사이즈 조정</a:t>
            </a:r>
            <a:endParaRPr lang="en-US" altLang="ko-KR" sz="1200" dirty="0"/>
          </a:p>
        </p:txBody>
      </p:sp>
      <p:sp>
        <p:nvSpPr>
          <p:cNvPr id="29" name="타원 28"/>
          <p:cNvSpPr/>
          <p:nvPr/>
        </p:nvSpPr>
        <p:spPr bwMode="auto">
          <a:xfrm>
            <a:off x="-10036" y="4005064"/>
            <a:ext cx="368183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236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a_sys_mng_4.html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7" y="1189407"/>
            <a:ext cx="8734132" cy="3679754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 bwMode="auto">
          <a:xfrm>
            <a:off x="883306" y="1164280"/>
            <a:ext cx="368183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140252" y="2453220"/>
            <a:ext cx="368183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860032" y="2458948"/>
            <a:ext cx="368183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56846" y="5805264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항목 사이즈 조정</a:t>
            </a:r>
            <a:endParaRPr lang="en-US" altLang="ko-KR" sz="1200" dirty="0"/>
          </a:p>
          <a:p>
            <a:r>
              <a:rPr lang="en-US" altLang="ko-KR" sz="1200" dirty="0" smtClean="0"/>
              <a:t>     * </a:t>
            </a:r>
            <a:r>
              <a:rPr lang="ko-KR" altLang="en-US" sz="1200" dirty="0" err="1" smtClean="0"/>
              <a:t>메뉴명</a:t>
            </a:r>
            <a:r>
              <a:rPr lang="ko-KR" altLang="en-US" sz="1200" dirty="0" smtClean="0"/>
              <a:t> 등 입력항목 사이즈 조정</a:t>
            </a:r>
            <a:endParaRPr lang="en-US" altLang="ko-KR" sz="1200" dirty="0"/>
          </a:p>
        </p:txBody>
      </p:sp>
      <p:sp>
        <p:nvSpPr>
          <p:cNvPr id="44" name="모서리가 둥근 사각형 설명선 43"/>
          <p:cNvSpPr/>
          <p:nvPr/>
        </p:nvSpPr>
        <p:spPr bwMode="auto">
          <a:xfrm>
            <a:off x="2195736" y="1128312"/>
            <a:ext cx="1690426" cy="324000"/>
          </a:xfrm>
          <a:prstGeom prst="wedgeRoundRectCallout">
            <a:avLst>
              <a:gd name="adj1" fmla="val -71300"/>
              <a:gd name="adj2" fmla="val 9377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사원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0197" y="1988840"/>
            <a:ext cx="3991763" cy="3744416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사각형 설명선 44"/>
          <p:cNvSpPr/>
          <p:nvPr/>
        </p:nvSpPr>
        <p:spPr bwMode="auto">
          <a:xfrm>
            <a:off x="-1186526" y="4077072"/>
            <a:ext cx="1157510" cy="483490"/>
          </a:xfrm>
          <a:prstGeom prst="wedgeRectCallout">
            <a:avLst>
              <a:gd name="adj1" fmla="val 95658"/>
              <a:gd name="adj2" fmla="val -160644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>
                <a:solidFill>
                  <a:schemeClr val="bg1"/>
                </a:solidFill>
              </a:rPr>
              <a:t>데이터가 많으니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하단으로 길게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024" y="1732675"/>
            <a:ext cx="3168821" cy="3136486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 bwMode="auto">
          <a:xfrm rot="10800000">
            <a:off x="8820472" y="2276872"/>
            <a:ext cx="720080" cy="46438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17438" y="1124744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번 화면을 삭제하고</a:t>
            </a:r>
            <a:endParaRPr lang="en-US" altLang="ko-KR" sz="1400" dirty="0" smtClean="0"/>
          </a:p>
          <a:p>
            <a:r>
              <a:rPr lang="ko-KR" altLang="en-US" sz="1400" dirty="0" smtClean="0"/>
              <a:t>하단 화면으로 교체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 bwMode="auto">
          <a:xfrm>
            <a:off x="4932928" y="1647964"/>
            <a:ext cx="3991763" cy="3293205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9540552" y="2060848"/>
            <a:ext cx="288032" cy="165618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사각형 설명선 46"/>
          <p:cNvSpPr/>
          <p:nvPr/>
        </p:nvSpPr>
        <p:spPr bwMode="auto">
          <a:xfrm>
            <a:off x="9681876" y="4934808"/>
            <a:ext cx="2090923" cy="798447"/>
          </a:xfrm>
          <a:prstGeom prst="wedgeRectCallout">
            <a:avLst>
              <a:gd name="adj1" fmla="val -49045"/>
              <a:gd name="adj2" fmla="val -228405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bg1"/>
                </a:solidFill>
              </a:rPr>
              <a:t>* </a:t>
            </a:r>
            <a:r>
              <a:rPr lang="ko-KR" altLang="en-US" sz="1050" dirty="0" smtClean="0">
                <a:solidFill>
                  <a:schemeClr val="bg1"/>
                </a:solidFill>
              </a:rPr>
              <a:t>유형 항목은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콤보형식으로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A</a:t>
            </a:r>
            <a:r>
              <a:rPr lang="en-US" altLang="ko-KR" sz="1050" dirty="0">
                <a:solidFill>
                  <a:schemeClr val="bg1"/>
                </a:solidFill>
              </a:rPr>
              <a:t>:</a:t>
            </a:r>
            <a:r>
              <a:rPr lang="ko-KR" altLang="en-US" sz="1050" dirty="0">
                <a:solidFill>
                  <a:schemeClr val="bg1"/>
                </a:solidFill>
              </a:rPr>
              <a:t>신규추가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D</a:t>
            </a:r>
            <a:r>
              <a:rPr lang="en-US" altLang="ko-KR" sz="1050" dirty="0">
                <a:solidFill>
                  <a:schemeClr val="bg1"/>
                </a:solidFill>
              </a:rPr>
              <a:t>:</a:t>
            </a:r>
            <a:r>
              <a:rPr lang="ko-KR" altLang="en-US" sz="1050" dirty="0">
                <a:solidFill>
                  <a:schemeClr val="bg1"/>
                </a:solidFill>
              </a:rPr>
              <a:t>삭제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087700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b_cmm_mng_1.html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846" y="5805264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조정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7" y="1209756"/>
            <a:ext cx="7948886" cy="4398529"/>
          </a:xfrm>
          <a:prstGeom prst="rect">
            <a:avLst/>
          </a:prstGeom>
        </p:spPr>
      </p:pic>
      <p:sp>
        <p:nvSpPr>
          <p:cNvPr id="36" name="모서리가 둥근 사각형 설명선 35"/>
          <p:cNvSpPr/>
          <p:nvPr/>
        </p:nvSpPr>
        <p:spPr bwMode="auto">
          <a:xfrm>
            <a:off x="2422954" y="1059945"/>
            <a:ext cx="1690426" cy="324000"/>
          </a:xfrm>
          <a:prstGeom prst="wedgeRoundRectCallout">
            <a:avLst>
              <a:gd name="adj1" fmla="val -57634"/>
              <a:gd name="adj2" fmla="val 114573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err="1" smtClean="0"/>
              <a:t>공정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55776" y="1912636"/>
            <a:ext cx="792088" cy="15883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사각형 설명선 38"/>
          <p:cNvSpPr/>
          <p:nvPr/>
        </p:nvSpPr>
        <p:spPr bwMode="auto">
          <a:xfrm>
            <a:off x="3392595" y="1419985"/>
            <a:ext cx="819365" cy="331209"/>
          </a:xfrm>
          <a:prstGeom prst="wedgeRectCallout">
            <a:avLst>
              <a:gd name="adj1" fmla="val -73459"/>
              <a:gd name="adj2" fmla="val 160148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삭제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821576" y="3998623"/>
            <a:ext cx="1124267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사각형 설명선 42"/>
          <p:cNvSpPr/>
          <p:nvPr/>
        </p:nvSpPr>
        <p:spPr bwMode="auto">
          <a:xfrm>
            <a:off x="-324544" y="3243415"/>
            <a:ext cx="819365" cy="331209"/>
          </a:xfrm>
          <a:prstGeom prst="wedgeRectCallout">
            <a:avLst>
              <a:gd name="adj1" fmla="val 93939"/>
              <a:gd name="adj2" fmla="val 185711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삭제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730255" y="4414844"/>
            <a:ext cx="720000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사각형 설명선 44"/>
          <p:cNvSpPr/>
          <p:nvPr/>
        </p:nvSpPr>
        <p:spPr bwMode="auto">
          <a:xfrm>
            <a:off x="-273176" y="3998623"/>
            <a:ext cx="819365" cy="331209"/>
          </a:xfrm>
          <a:prstGeom prst="wedgeRectCallout">
            <a:avLst>
              <a:gd name="adj1" fmla="val 75339"/>
              <a:gd name="adj2" fmla="val 101353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적용시작일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1945843" y="4449289"/>
            <a:ext cx="720000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사각형 설명선 46"/>
          <p:cNvSpPr/>
          <p:nvPr/>
        </p:nvSpPr>
        <p:spPr bwMode="auto">
          <a:xfrm>
            <a:off x="2938181" y="4164227"/>
            <a:ext cx="819365" cy="331209"/>
          </a:xfrm>
          <a:prstGeom prst="wedgeRectCallout">
            <a:avLst>
              <a:gd name="adj1" fmla="val -94126"/>
              <a:gd name="adj2" fmla="val 5789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적용종료일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4718613" y="4144249"/>
            <a:ext cx="1081794" cy="13814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사각형 설명선 48"/>
          <p:cNvSpPr/>
          <p:nvPr/>
        </p:nvSpPr>
        <p:spPr bwMode="auto">
          <a:xfrm>
            <a:off x="5879511" y="5586965"/>
            <a:ext cx="2196000" cy="399344"/>
          </a:xfrm>
          <a:prstGeom prst="wedgeRectCallout">
            <a:avLst>
              <a:gd name="adj1" fmla="val -59882"/>
              <a:gd name="adj2" fmla="val -192755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항목구분코드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,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항목명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,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공정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TEXT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는</a:t>
            </a: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solidFill>
                  <a:schemeClr val="bg1"/>
                </a:solidFill>
              </a:rPr>
              <a:t>입력 가능하게 함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945969" y="4107248"/>
            <a:ext cx="1514464" cy="13814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123728" y="3574624"/>
            <a:ext cx="470107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사각형 설명선 30"/>
          <p:cNvSpPr/>
          <p:nvPr/>
        </p:nvSpPr>
        <p:spPr bwMode="auto">
          <a:xfrm>
            <a:off x="1383709" y="3169798"/>
            <a:ext cx="819365" cy="331209"/>
          </a:xfrm>
          <a:prstGeom prst="wedgeRectCallout">
            <a:avLst>
              <a:gd name="adj1" fmla="val 41627"/>
              <a:gd name="adj2" fmla="val 87933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초기화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14424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37" y="429664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20" y="450912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12" y="47220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45" y="48744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12" y="510118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사각형 설명선 39"/>
          <p:cNvSpPr/>
          <p:nvPr/>
        </p:nvSpPr>
        <p:spPr bwMode="auto">
          <a:xfrm>
            <a:off x="7703201" y="4797973"/>
            <a:ext cx="843242" cy="399344"/>
          </a:xfrm>
          <a:prstGeom prst="wedgeRectCallout">
            <a:avLst>
              <a:gd name="adj1" fmla="val -71178"/>
              <a:gd name="adj2" fmla="val -109274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검색추가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6974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b_cmm_mng_2.html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846" y="5805264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조정</a:t>
            </a: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5" y="1283618"/>
            <a:ext cx="8280921" cy="433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577651" y="2780928"/>
            <a:ext cx="753989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사각형 설명선 50"/>
          <p:cNvSpPr/>
          <p:nvPr/>
        </p:nvSpPr>
        <p:spPr bwMode="auto">
          <a:xfrm>
            <a:off x="-567845" y="2025720"/>
            <a:ext cx="819365" cy="331209"/>
          </a:xfrm>
          <a:prstGeom prst="wedgeRectCallout">
            <a:avLst>
              <a:gd name="adj1" fmla="val 93939"/>
              <a:gd name="adj2" fmla="val 185711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탭아님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97500" y="4509120"/>
            <a:ext cx="753989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342286" y="2780928"/>
            <a:ext cx="2509634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사각형 설명선 53"/>
          <p:cNvSpPr/>
          <p:nvPr/>
        </p:nvSpPr>
        <p:spPr bwMode="auto">
          <a:xfrm>
            <a:off x="3563888" y="2227254"/>
            <a:ext cx="1316875" cy="331209"/>
          </a:xfrm>
          <a:prstGeom prst="wedgeRectCallout">
            <a:avLst>
              <a:gd name="adj1" fmla="val -69817"/>
              <a:gd name="adj2" fmla="val 130495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개 </a:t>
            </a:r>
            <a:r>
              <a:rPr kumimoji="0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탬은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아래에 배치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1104120" y="2892160"/>
            <a:ext cx="1316875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직사각형 54"/>
          <p:cNvSpPr/>
          <p:nvPr/>
        </p:nvSpPr>
        <p:spPr bwMode="auto">
          <a:xfrm>
            <a:off x="1762557" y="2558463"/>
            <a:ext cx="753989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모서리가 둥근 사각형 설명선 56"/>
          <p:cNvSpPr/>
          <p:nvPr/>
        </p:nvSpPr>
        <p:spPr bwMode="auto">
          <a:xfrm>
            <a:off x="1979712" y="2065254"/>
            <a:ext cx="1690426" cy="324000"/>
          </a:xfrm>
          <a:prstGeom prst="wedgeRoundRectCallout">
            <a:avLst>
              <a:gd name="adj1" fmla="val -57634"/>
              <a:gd name="adj2" fmla="val 114573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9217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b_cmm_mng_2.html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0" y="1217340"/>
            <a:ext cx="8543522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7472667" y="2946532"/>
            <a:ext cx="376995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사각형 설명선 26"/>
          <p:cNvSpPr/>
          <p:nvPr/>
        </p:nvSpPr>
        <p:spPr bwMode="auto">
          <a:xfrm>
            <a:off x="6328208" y="2191324"/>
            <a:ext cx="1144459" cy="331209"/>
          </a:xfrm>
          <a:prstGeom prst="wedgeRectCallout">
            <a:avLst>
              <a:gd name="adj1" fmla="val 53990"/>
              <a:gd name="adj2" fmla="val 191463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초기화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50377" y="3933056"/>
            <a:ext cx="1629056" cy="22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사각형 설명선 28"/>
          <p:cNvSpPr/>
          <p:nvPr/>
        </p:nvSpPr>
        <p:spPr bwMode="auto">
          <a:xfrm>
            <a:off x="1356846" y="3168997"/>
            <a:ext cx="1144459" cy="331209"/>
          </a:xfrm>
          <a:prstGeom prst="wedgeRectCallout">
            <a:avLst>
              <a:gd name="adj1" fmla="val 53990"/>
              <a:gd name="adj2" fmla="val 191463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날짜 이미지추가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94070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b_cmm_mng_3.html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34480"/>
            <a:ext cx="8496944" cy="437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399448" y="4098660"/>
            <a:ext cx="8132991" cy="12745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사각형 설명선 21"/>
          <p:cNvSpPr/>
          <p:nvPr/>
        </p:nvSpPr>
        <p:spPr bwMode="auto">
          <a:xfrm>
            <a:off x="305918" y="3334601"/>
            <a:ext cx="2537890" cy="331209"/>
          </a:xfrm>
          <a:prstGeom prst="wedgeRectCallout">
            <a:avLst>
              <a:gd name="adj1" fmla="val 53990"/>
              <a:gd name="adj2" fmla="val 191463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거래처내역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,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업체현환 탭에서는 제거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9669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18972</TotalTime>
  <Words>247</Words>
  <Application>Microsoft Office PowerPoint</Application>
  <PresentationFormat>화면 슬라이드 쇼(4:3)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SulgiHong</cp:lastModifiedBy>
  <cp:revision>224</cp:revision>
  <dcterms:created xsi:type="dcterms:W3CDTF">2016-10-21T08:22:37Z</dcterms:created>
  <dcterms:modified xsi:type="dcterms:W3CDTF">2016-12-18T07:37:53Z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