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15" r:id="rId2"/>
    <p:sldId id="305" r:id="rId3"/>
    <p:sldId id="321" r:id="rId4"/>
    <p:sldId id="317" r:id="rId5"/>
    <p:sldId id="323" r:id="rId6"/>
    <p:sldId id="324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9999"/>
    <a:srgbClr val="8BE1FF"/>
    <a:srgbClr val="6600FF"/>
    <a:srgbClr val="FF6633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5" autoAdjust="0"/>
    <p:restoredTop sz="94600" autoAdjust="0"/>
  </p:normalViewPr>
  <p:slideViewPr>
    <p:cSldViewPr>
      <p:cViewPr>
        <p:scale>
          <a:sx n="66" d="100"/>
          <a:sy n="66" d="100"/>
        </p:scale>
        <p:origin x="1436" y="-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fld id="{2CABACB9-0BF1-487E-A2B7-C200D65F0B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9468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1DC9D36C-0567-4C8A-A7BE-FA30FD8C672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7978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A83879-CF71-41EC-A610-7674A1158CA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F275E6-7B81-45C8-B7DB-BE2CA8E4945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1337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8D2E6-652D-47D0-8F16-65BAD75092C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342907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29C2E15-B38B-4828-A13C-3AF6D809D5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1120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1B3C1BF-E718-472D-83D7-797EC7D62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36057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클립 아트 개체 틀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4F29FD9-6C66-476A-B2D2-1929A0452DD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18719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01A8B-E813-4BF2-9761-F94E897D5E1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83508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8DC22-26B2-46FE-8F1F-15C88AB6E2A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67835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BC98EB-BBD8-4264-80D0-5989D035983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128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F36866-5988-4D44-872E-2E1E4A2ED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279899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1F9429-F659-423A-9C03-BA2034BF7B8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8388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3746EB-2AA3-4649-86B5-B117564BAE8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855083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7DB191-7BE7-43E2-A70E-67CBA7878FA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540500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42D85C-D6BC-4376-B51E-7D0B217A87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89099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ea typeface="굴림" charset="-127"/>
              </a:defRPr>
            </a:lvl1pPr>
          </a:lstStyle>
          <a:p>
            <a:fld id="{04994427-589D-484D-A08F-83E2A47BC1FE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C:\public_html\e_mat_mng\e_mat_mng_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\public_html\e_mat_mng\e_mat_mng_3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C:\public_html\e_mat_mng\e_mat_mng_4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C:\public_html\e_mat_mng\e_mat_mng_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file:///C:\public_html\e_mat_mng\e_mat_mng_6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775315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12 - 18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e_mat_mng_1.html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6846" y="5805264"/>
            <a:ext cx="5902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줄 간격이 너무 넓음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표준에 따라 줄일 것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각 항목의 간격을 출력되는 사이즈에 맞게 조정 필요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화면에 꽉 차게 할 필요 없음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48" y="1233062"/>
            <a:ext cx="8145922" cy="440292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 bwMode="auto">
          <a:xfrm>
            <a:off x="1691680" y="1412776"/>
            <a:ext cx="4464496" cy="22322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1251489" y="1988840"/>
            <a:ext cx="368183" cy="2880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553474" y="4149080"/>
            <a:ext cx="368183" cy="2880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사각형 설명선 24"/>
          <p:cNvSpPr/>
          <p:nvPr/>
        </p:nvSpPr>
        <p:spPr bwMode="auto">
          <a:xfrm>
            <a:off x="6876256" y="3338700"/>
            <a:ext cx="1656184" cy="612648"/>
          </a:xfrm>
          <a:prstGeom prst="wedgeRectCallout">
            <a:avLst>
              <a:gd name="adj1" fmla="val -106672"/>
              <a:gd name="adj2" fmla="val 74206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>
                <a:solidFill>
                  <a:schemeClr val="bg1"/>
                </a:solidFill>
              </a:rPr>
              <a:t>출력항목 사이즈에 맞게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칸 조정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323528" y="1233062"/>
            <a:ext cx="1126849" cy="2517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사각형 설명선 20"/>
          <p:cNvSpPr/>
          <p:nvPr/>
        </p:nvSpPr>
        <p:spPr bwMode="auto">
          <a:xfrm>
            <a:off x="-1620688" y="639780"/>
            <a:ext cx="1443626" cy="518133"/>
          </a:xfrm>
          <a:prstGeom prst="wedgeRectCallout">
            <a:avLst>
              <a:gd name="adj1" fmla="val 93804"/>
              <a:gd name="adj2" fmla="val 88645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자재관리 </a:t>
            </a:r>
            <a:r>
              <a:rPr lang="en-US" altLang="ko-KR" sz="1050" dirty="0">
                <a:solidFill>
                  <a:schemeClr val="bg1"/>
                </a:solidFill>
              </a:rPr>
              <a:t>TO DO </a:t>
            </a:r>
            <a:r>
              <a:rPr lang="en-US" altLang="ko-KR" sz="1050" dirty="0" smtClean="0">
                <a:solidFill>
                  <a:schemeClr val="bg1"/>
                </a:solidFill>
              </a:rPr>
              <a:t>LIST</a:t>
            </a:r>
          </a:p>
          <a:p>
            <a:r>
              <a:rPr kumimoji="0" lang="ko-KR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로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변경</a:t>
            </a:r>
            <a:endParaRPr kumimoji="0" lang="ko-KR" altLang="en-US" sz="105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2367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12 - 18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e_mat_mng_3.html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6846" y="5805264"/>
            <a:ext cx="344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검색조건 입력 항목 표준에 맞게 </a:t>
            </a:r>
            <a:r>
              <a:rPr lang="ko-KR" altLang="en-US" sz="1200" dirty="0" smtClean="0"/>
              <a:t>수정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출력 되는 항목의 데이터 사이즈에 맞게 조정</a:t>
            </a:r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23" y="1230327"/>
            <a:ext cx="7598353" cy="443802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 bwMode="auto">
          <a:xfrm>
            <a:off x="1907704" y="1412776"/>
            <a:ext cx="576000" cy="432048"/>
          </a:xfrm>
          <a:prstGeom prst="rect">
            <a:avLst/>
          </a:pr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사각형 설명선 13"/>
          <p:cNvSpPr/>
          <p:nvPr/>
        </p:nvSpPr>
        <p:spPr bwMode="auto">
          <a:xfrm>
            <a:off x="1331640" y="1071363"/>
            <a:ext cx="792088" cy="341413"/>
          </a:xfrm>
          <a:prstGeom prst="wedgeRectCallout">
            <a:avLst>
              <a:gd name="adj1" fmla="val 34750"/>
              <a:gd name="adj2" fmla="val 82339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삭제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2483704" y="1412776"/>
            <a:ext cx="432112" cy="216024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사각형 설명선 28"/>
          <p:cNvSpPr/>
          <p:nvPr/>
        </p:nvSpPr>
        <p:spPr bwMode="auto">
          <a:xfrm>
            <a:off x="2663789" y="1034114"/>
            <a:ext cx="792088" cy="341413"/>
          </a:xfrm>
          <a:prstGeom prst="wedgeRectCallout">
            <a:avLst>
              <a:gd name="adj1" fmla="val -36866"/>
              <a:gd name="adj2" fmla="val 79859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납기일자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5078094" y="1388034"/>
            <a:ext cx="684174" cy="261032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사각형 설명선 32"/>
          <p:cNvSpPr/>
          <p:nvPr/>
        </p:nvSpPr>
        <p:spPr bwMode="auto">
          <a:xfrm>
            <a:off x="5292047" y="1000905"/>
            <a:ext cx="1327440" cy="341413"/>
          </a:xfrm>
          <a:prstGeom prst="wedgeRectCallout">
            <a:avLst>
              <a:gd name="adj1" fmla="val -36866"/>
              <a:gd name="adj2" fmla="val 79859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자재계획완료여부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769514" y="2058740"/>
            <a:ext cx="7601662" cy="290140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사각형 설명선 34"/>
          <p:cNvSpPr/>
          <p:nvPr/>
        </p:nvSpPr>
        <p:spPr bwMode="auto">
          <a:xfrm>
            <a:off x="9365914" y="1653125"/>
            <a:ext cx="1656184" cy="612648"/>
          </a:xfrm>
          <a:prstGeom prst="wedgeRectCallout">
            <a:avLst>
              <a:gd name="adj1" fmla="val -115490"/>
              <a:gd name="adj2" fmla="val 420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출력 데이터 사이즈 또는</a:t>
            </a:r>
            <a:endParaRPr lang="en-US" altLang="ko-KR" sz="105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타이틀 사이즈 조정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예</a:t>
            </a:r>
            <a:r>
              <a:rPr lang="en-US" altLang="ko-KR" sz="1050" dirty="0" smtClean="0"/>
              <a:t>) </a:t>
            </a:r>
            <a:endParaRPr kumimoji="0" lang="ko-KR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6576" y="2058740"/>
            <a:ext cx="685800" cy="176212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6025" y="3789040"/>
            <a:ext cx="619125" cy="1457325"/>
          </a:xfrm>
          <a:prstGeom prst="rect">
            <a:avLst/>
          </a:prstGeom>
        </p:spPr>
      </p:pic>
      <p:cxnSp>
        <p:nvCxnSpPr>
          <p:cNvPr id="37" name="직선 화살표 연결선 36"/>
          <p:cNvCxnSpPr/>
          <p:nvPr/>
        </p:nvCxnSpPr>
        <p:spPr bwMode="auto">
          <a:xfrm flipH="1">
            <a:off x="5580112" y="3933056"/>
            <a:ext cx="324036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8458700" y="3398168"/>
            <a:ext cx="12987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발주거래처 항목에</a:t>
            </a:r>
            <a:endParaRPr lang="en-US" altLang="ko-KR" sz="1050" dirty="0" smtClean="0"/>
          </a:p>
          <a:p>
            <a:r>
              <a:rPr lang="ko-KR" altLang="en-US" sz="1050" dirty="0" smtClean="0"/>
              <a:t>검색버튼 추가</a:t>
            </a:r>
            <a:endParaRPr lang="ko-KR" altLang="en-US" sz="1050" dirty="0"/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2699760" y="4149080"/>
            <a:ext cx="432080" cy="1097285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사각형 설명선 40"/>
          <p:cNvSpPr/>
          <p:nvPr/>
        </p:nvSpPr>
        <p:spPr bwMode="auto">
          <a:xfrm>
            <a:off x="-540568" y="3068960"/>
            <a:ext cx="1157510" cy="483490"/>
          </a:xfrm>
          <a:prstGeom prst="wedgeRectCallout">
            <a:avLst>
              <a:gd name="adj1" fmla="val 236975"/>
              <a:gd name="adj2" fmla="val 196592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>
                <a:solidFill>
                  <a:schemeClr val="bg1"/>
                </a:solidFill>
              </a:rPr>
              <a:t>입력항목 임</a:t>
            </a:r>
            <a:endParaRPr kumimoji="0" lang="ko-KR" altLang="en-US" sz="105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087700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e_mat_mng_4.html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56846" y="5805264"/>
            <a:ext cx="609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검색조건 입력 항목 표준에 맞게 수정</a:t>
            </a:r>
            <a:r>
              <a:rPr lang="en-US" altLang="ko-KR" sz="1200" dirty="0" smtClean="0"/>
              <a:t>, 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출력 </a:t>
            </a:r>
            <a:r>
              <a:rPr lang="ko-KR" altLang="en-US" sz="1200" dirty="0" smtClean="0"/>
              <a:t>되는 항목의 데이터 사이즈에 맞게 조정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타이틀명이</a:t>
            </a:r>
            <a:r>
              <a:rPr lang="ko-KR" altLang="en-US" sz="1200" dirty="0" smtClean="0"/>
              <a:t> 길면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라인으로 해도 </a:t>
            </a:r>
            <a:r>
              <a:rPr lang="ko-KR" altLang="en-US" sz="1200" dirty="0" smtClean="0"/>
              <a:t>가능</a:t>
            </a:r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85" y="1177008"/>
            <a:ext cx="7842047" cy="455552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6876256" y="3954454"/>
            <a:ext cx="1440160" cy="1728000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사각형 설명선 11"/>
          <p:cNvSpPr/>
          <p:nvPr/>
        </p:nvSpPr>
        <p:spPr bwMode="auto">
          <a:xfrm>
            <a:off x="8387916" y="4077072"/>
            <a:ext cx="1224644" cy="576064"/>
          </a:xfrm>
          <a:prstGeom prst="wedgeRectCallout">
            <a:avLst>
              <a:gd name="adj1" fmla="val -60026"/>
              <a:gd name="adj2" fmla="val 860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Display 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항목임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7884368" y="3695634"/>
            <a:ext cx="503548" cy="237422"/>
          </a:xfrm>
          <a:prstGeom prst="ellipse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사각형 설명선 25"/>
          <p:cNvSpPr/>
          <p:nvPr/>
        </p:nvSpPr>
        <p:spPr bwMode="auto">
          <a:xfrm>
            <a:off x="8398780" y="2985177"/>
            <a:ext cx="1224644" cy="576064"/>
          </a:xfrm>
          <a:prstGeom prst="wedgeRectCallout">
            <a:avLst>
              <a:gd name="adj1" fmla="val -60026"/>
              <a:gd name="adj2" fmla="val 860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삭제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1147548" y="1097509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427468" y="2191537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1515730" y="3933056"/>
            <a:ext cx="2480205" cy="1728000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사각형 설명선 34"/>
          <p:cNvSpPr/>
          <p:nvPr/>
        </p:nvSpPr>
        <p:spPr bwMode="auto">
          <a:xfrm>
            <a:off x="-828600" y="3356992"/>
            <a:ext cx="1499868" cy="576064"/>
          </a:xfrm>
          <a:prstGeom prst="wedgeRectCallout">
            <a:avLst>
              <a:gd name="adj1" fmla="val 127348"/>
              <a:gd name="adj2" fmla="val 8454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입력항목이 너무 </a:t>
            </a: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넒음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/>
              <a:t>항목에 맞게 사이즈 조정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모서리가 둥근 사각형 설명선 35"/>
          <p:cNvSpPr/>
          <p:nvPr/>
        </p:nvSpPr>
        <p:spPr bwMode="auto">
          <a:xfrm>
            <a:off x="-1169757" y="1840167"/>
            <a:ext cx="1690426" cy="324000"/>
          </a:xfrm>
          <a:prstGeom prst="wedgeRoundRectCallout">
            <a:avLst>
              <a:gd name="adj1" fmla="val 151683"/>
              <a:gd name="adj2" fmla="val -88098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/>
              <a:t>제품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명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display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항목임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2047717" y="1377522"/>
            <a:ext cx="503548" cy="237422"/>
          </a:xfrm>
          <a:prstGeom prst="ellipse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사각형 설명선 37"/>
          <p:cNvSpPr/>
          <p:nvPr/>
        </p:nvSpPr>
        <p:spPr bwMode="auto">
          <a:xfrm>
            <a:off x="2562129" y="667065"/>
            <a:ext cx="1224644" cy="576064"/>
          </a:xfrm>
          <a:prstGeom prst="wedgeRectCallout">
            <a:avLst>
              <a:gd name="adj1" fmla="val -60026"/>
              <a:gd name="adj2" fmla="val 860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삭제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42637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e_mat_mng_5.html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56846" y="5805264"/>
            <a:ext cx="6098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검색조건 입력 항목 표준에 맞게 수정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출력 </a:t>
            </a:r>
            <a:r>
              <a:rPr lang="ko-KR" altLang="en-US" sz="1200" dirty="0" smtClean="0"/>
              <a:t>되는 항목의 데이터 사이즈에 맞게 조정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타이틀명이</a:t>
            </a:r>
            <a:r>
              <a:rPr lang="ko-KR" altLang="en-US" sz="1200" dirty="0" smtClean="0"/>
              <a:t> 길면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라인으로 해도 가능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  </a:t>
            </a:r>
            <a:r>
              <a:rPr lang="ko-KR" altLang="en-US" sz="1200" dirty="0" smtClean="0"/>
              <a:t>거래처 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제품명 등은 늘리고  </a:t>
            </a:r>
            <a:r>
              <a:rPr lang="en-US" altLang="ko-KR" sz="1200" dirty="0" smtClean="0"/>
              <a:t>…………….</a:t>
            </a:r>
            <a:r>
              <a:rPr lang="ko-KR" altLang="en-US" sz="1200" dirty="0" smtClean="0"/>
              <a:t>등등 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15" y="1288094"/>
            <a:ext cx="8774773" cy="3854203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 bwMode="auto">
          <a:xfrm>
            <a:off x="912641" y="1267156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-2105" y="2621846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모서리가 둥근 사각형 설명선 30"/>
          <p:cNvSpPr/>
          <p:nvPr/>
        </p:nvSpPr>
        <p:spPr bwMode="auto">
          <a:xfrm>
            <a:off x="-1404664" y="2009814"/>
            <a:ext cx="1690426" cy="324000"/>
          </a:xfrm>
          <a:prstGeom prst="wedgeRoundRectCallout">
            <a:avLst>
              <a:gd name="adj1" fmla="val 151683"/>
              <a:gd name="adj2" fmla="val -88098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/>
              <a:t>제품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명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display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항목임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1812810" y="1547169"/>
            <a:ext cx="503548" cy="237422"/>
          </a:xfrm>
          <a:prstGeom prst="ellipse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사각형 설명선 37"/>
          <p:cNvSpPr/>
          <p:nvPr/>
        </p:nvSpPr>
        <p:spPr bwMode="auto">
          <a:xfrm>
            <a:off x="2327222" y="836712"/>
            <a:ext cx="1224644" cy="576064"/>
          </a:xfrm>
          <a:prstGeom prst="wedgeRectCallout">
            <a:avLst>
              <a:gd name="adj1" fmla="val -60026"/>
              <a:gd name="adj2" fmla="val 860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삭제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448" y="2304056"/>
            <a:ext cx="2414389" cy="1629000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 bwMode="auto">
          <a:xfrm>
            <a:off x="366078" y="2492896"/>
            <a:ext cx="10652759" cy="1440160"/>
          </a:xfrm>
          <a:prstGeom prst="round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사각형 설명선 38"/>
          <p:cNvSpPr/>
          <p:nvPr/>
        </p:nvSpPr>
        <p:spPr bwMode="auto">
          <a:xfrm>
            <a:off x="9036496" y="1345540"/>
            <a:ext cx="3312368" cy="787316"/>
          </a:xfrm>
          <a:prstGeom prst="wedgeRectCallout">
            <a:avLst>
              <a:gd name="adj1" fmla="val -59500"/>
              <a:gd name="adj2" fmla="val 17273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/>
              <a:t>하단에 </a:t>
            </a:r>
            <a:r>
              <a:rPr lang="ko-KR" altLang="en-US" sz="1000" dirty="0" err="1" smtClean="0"/>
              <a:t>스크롤바</a:t>
            </a:r>
            <a:r>
              <a:rPr lang="ko-KR" altLang="en-US" sz="1000" dirty="0" smtClean="0"/>
              <a:t> 안 생기게</a:t>
            </a:r>
            <a:endParaRPr lang="en-US" altLang="ko-KR" sz="10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/>
              <a:t>화면 구성 필요</a:t>
            </a:r>
            <a:r>
              <a:rPr lang="en-US" altLang="ko-KR" sz="100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/>
              <a:t>List</a:t>
            </a:r>
            <a:r>
              <a:rPr lang="ko-KR" altLang="en-US" sz="1000" dirty="0" smtClean="0"/>
              <a:t>내용 중 입력항목이 안보여 </a:t>
            </a:r>
            <a:r>
              <a:rPr lang="ko-KR" altLang="en-US" sz="1000" dirty="0" err="1" smtClean="0"/>
              <a:t>스크롤바로</a:t>
            </a:r>
            <a:r>
              <a:rPr lang="ko-KR" altLang="en-US" sz="1000" dirty="0" smtClean="0"/>
              <a:t> 이동해야 함</a:t>
            </a:r>
            <a:r>
              <a:rPr lang="en-US" altLang="ko-KR" sz="100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/>
              <a:t>한 화면에 안되면 순서조정필요 함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24558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e_mat_mng_6.html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56846" y="5805264"/>
            <a:ext cx="6295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검색조건 입력 항목 표준에 맞게 수정</a:t>
            </a:r>
            <a:endParaRPr lang="en-US" altLang="ko-KR" sz="1200" dirty="0" smtClean="0"/>
          </a:p>
          <a:p>
            <a:r>
              <a:rPr lang="en-US" altLang="ko-KR" sz="1200" dirty="0" smtClean="0"/>
              <a:t>2,3,4. </a:t>
            </a:r>
            <a:r>
              <a:rPr lang="ko-KR" altLang="en-US" sz="1200" dirty="0" smtClean="0"/>
              <a:t>출력 </a:t>
            </a:r>
            <a:r>
              <a:rPr lang="ko-KR" altLang="en-US" sz="1200" dirty="0" smtClean="0"/>
              <a:t>되는 항목의 데이터 사이즈에 맞게 조정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타이틀명이</a:t>
            </a:r>
            <a:r>
              <a:rPr lang="ko-KR" altLang="en-US" sz="1200" dirty="0" smtClean="0"/>
              <a:t> 길면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라인으로 해도 가능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  </a:t>
            </a:r>
            <a:r>
              <a:rPr lang="ko-KR" altLang="en-US" sz="1200" dirty="0" smtClean="0"/>
              <a:t>제품명 </a:t>
            </a:r>
            <a:r>
              <a:rPr lang="ko-KR" altLang="en-US" sz="1200" dirty="0" smtClean="0"/>
              <a:t>등은 늘리고  </a:t>
            </a:r>
            <a:r>
              <a:rPr lang="ko-KR" altLang="en-US" sz="1200" dirty="0" smtClean="0"/>
              <a:t>일자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수량 타이틀은 </a:t>
            </a:r>
            <a:r>
              <a:rPr lang="ko-KR" altLang="en-US" sz="1200" dirty="0" smtClean="0"/>
              <a:t>줄이고</a:t>
            </a:r>
            <a:r>
              <a:rPr lang="en-US" altLang="ko-KR" sz="1200" dirty="0" smtClean="0"/>
              <a:t>…………….</a:t>
            </a:r>
            <a:r>
              <a:rPr lang="ko-KR" altLang="en-US" sz="1200" dirty="0" smtClean="0"/>
              <a:t>등등 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41" y="1140560"/>
            <a:ext cx="8636245" cy="4527885"/>
          </a:xfrm>
          <a:prstGeom prst="rect">
            <a:avLst/>
          </a:prstGeom>
        </p:spPr>
      </p:pic>
      <p:sp>
        <p:nvSpPr>
          <p:cNvPr id="34" name="타원 33"/>
          <p:cNvSpPr/>
          <p:nvPr/>
        </p:nvSpPr>
        <p:spPr bwMode="auto">
          <a:xfrm>
            <a:off x="39552" y="1288728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23370" y="2587129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모서리가 둥근 사각형 설명선 40"/>
          <p:cNvSpPr/>
          <p:nvPr/>
        </p:nvSpPr>
        <p:spPr bwMode="auto">
          <a:xfrm>
            <a:off x="-986764" y="390320"/>
            <a:ext cx="1690426" cy="324000"/>
          </a:xfrm>
          <a:prstGeom prst="wedgeRoundRectCallout">
            <a:avLst>
              <a:gd name="adj1" fmla="val 125638"/>
              <a:gd name="adj2" fmla="val 340462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/>
              <a:t>제품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명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display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항목임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1812810" y="1357701"/>
            <a:ext cx="670958" cy="239963"/>
          </a:xfrm>
          <a:prstGeom prst="ellipse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사각형 설명선 42"/>
          <p:cNvSpPr/>
          <p:nvPr/>
        </p:nvSpPr>
        <p:spPr bwMode="auto">
          <a:xfrm>
            <a:off x="1817649" y="736890"/>
            <a:ext cx="927972" cy="360040"/>
          </a:xfrm>
          <a:prstGeom prst="wedgeRectCallout">
            <a:avLst>
              <a:gd name="adj1" fmla="val -9981"/>
              <a:gd name="adj2" fmla="val 133048"/>
            </a:avLst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삭제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2435124" y="1349235"/>
            <a:ext cx="670958" cy="239963"/>
          </a:xfrm>
          <a:prstGeom prst="ellipse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" name="사각형 설명선 44"/>
          <p:cNvSpPr/>
          <p:nvPr/>
        </p:nvSpPr>
        <p:spPr bwMode="auto">
          <a:xfrm>
            <a:off x="3013282" y="788644"/>
            <a:ext cx="982654" cy="360040"/>
          </a:xfrm>
          <a:prstGeom prst="wedgeRectCallout">
            <a:avLst>
              <a:gd name="adj1" fmla="val -51038"/>
              <a:gd name="adj2" fmla="val 133048"/>
            </a:avLst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변경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: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불출요청일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4521198" y="1376551"/>
            <a:ext cx="1728000" cy="195713"/>
          </a:xfrm>
          <a:prstGeom prst="round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사각형 설명선 45"/>
          <p:cNvSpPr/>
          <p:nvPr/>
        </p:nvSpPr>
        <p:spPr bwMode="auto">
          <a:xfrm>
            <a:off x="6305556" y="804943"/>
            <a:ext cx="927972" cy="360040"/>
          </a:xfrm>
          <a:prstGeom prst="wedgeRectCallout">
            <a:avLst>
              <a:gd name="adj1" fmla="val -60162"/>
              <a:gd name="adj2" fmla="val 123642"/>
            </a:avLst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삭제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530375" y="1814805"/>
            <a:ext cx="525324" cy="678091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" name="모서리가 둥근 사각형 설명선 47"/>
          <p:cNvSpPr/>
          <p:nvPr/>
        </p:nvSpPr>
        <p:spPr bwMode="auto">
          <a:xfrm>
            <a:off x="-1776322" y="1617982"/>
            <a:ext cx="2058774" cy="292463"/>
          </a:xfrm>
          <a:prstGeom prst="wedgeRoundRectCallout">
            <a:avLst>
              <a:gd name="adj1" fmla="val 160925"/>
              <a:gd name="adj2" fmla="val 63876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smtClean="0"/>
              <a:t>조회와 저장을 같은 위치에 배치</a:t>
            </a:r>
            <a:endParaRPr kumimoji="0" lang="ko-KR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776" y="2483897"/>
            <a:ext cx="857495" cy="1216924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 bwMode="auto">
          <a:xfrm>
            <a:off x="3995936" y="3140968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175348" y="1817185"/>
            <a:ext cx="5738338" cy="1971855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" name="모서리가 둥근 사각형 설명선 50"/>
          <p:cNvSpPr/>
          <p:nvPr/>
        </p:nvSpPr>
        <p:spPr bwMode="auto">
          <a:xfrm>
            <a:off x="9186118" y="2153850"/>
            <a:ext cx="2058774" cy="1034569"/>
          </a:xfrm>
          <a:prstGeom prst="wedgeRoundRectCallout">
            <a:avLst>
              <a:gd name="adj1" fmla="val -213312"/>
              <a:gd name="adj2" fmla="val 58957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/>
              <a:t>3</a:t>
            </a:r>
            <a:r>
              <a:rPr lang="ko-KR" altLang="en-US" sz="1050" dirty="0" smtClean="0"/>
              <a:t>번 화면을 전체적으로 줄이고</a:t>
            </a:r>
            <a:endParaRPr lang="en-US" altLang="ko-KR" sz="105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/>
              <a:t>2</a:t>
            </a:r>
            <a:r>
              <a:rPr lang="ko-KR" altLang="en-US" sz="1050" dirty="0" smtClean="0"/>
              <a:t>번 화면을 늘려서 </a:t>
            </a:r>
            <a:r>
              <a:rPr lang="en-US" altLang="ko-KR" sz="1050" dirty="0" smtClean="0"/>
              <a:t>2</a:t>
            </a:r>
            <a:r>
              <a:rPr lang="ko-KR" altLang="en-US" sz="1050" dirty="0" smtClean="0"/>
              <a:t>번의 </a:t>
            </a:r>
            <a:endParaRPr lang="en-US" altLang="ko-KR" sz="105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입력항목이 하나의 화면에</a:t>
            </a:r>
            <a:endParaRPr lang="en-US" altLang="ko-KR" sz="105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나올 수 있도록 구성</a:t>
            </a:r>
            <a:endParaRPr kumimoji="0" lang="ko-KR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35193" y="2362700"/>
            <a:ext cx="3340078" cy="1472294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모서리가 둥근 사각형 설명선 52"/>
          <p:cNvSpPr/>
          <p:nvPr/>
        </p:nvSpPr>
        <p:spPr bwMode="auto">
          <a:xfrm>
            <a:off x="-1935485" y="3234363"/>
            <a:ext cx="2058774" cy="932915"/>
          </a:xfrm>
          <a:prstGeom prst="wedgeRoundRectCallout">
            <a:avLst>
              <a:gd name="adj1" fmla="val 73329"/>
              <a:gd name="adj2" fmla="val -83767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err="1" smtClean="0"/>
              <a:t>제고조정량과</a:t>
            </a:r>
            <a:r>
              <a:rPr lang="ko-KR" altLang="en-US" sz="1050" dirty="0" smtClean="0"/>
              <a:t> 비고 등 입력 항목이</a:t>
            </a:r>
            <a:endParaRPr lang="en-US" altLang="ko-KR" sz="105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err="1" smtClean="0"/>
              <a:t>스크롤바</a:t>
            </a:r>
            <a:r>
              <a:rPr lang="ko-KR" altLang="en-US" sz="1050" dirty="0" smtClean="0"/>
              <a:t> 없이 </a:t>
            </a:r>
            <a:r>
              <a:rPr lang="ko-KR" altLang="en-US" sz="1050" dirty="0" err="1" smtClean="0"/>
              <a:t>나올수</a:t>
            </a:r>
            <a:r>
              <a:rPr lang="ko-KR" altLang="en-US" sz="1050" dirty="0" smtClean="0"/>
              <a:t> 있도록 </a:t>
            </a:r>
            <a:endParaRPr lang="en-US" altLang="ko-KR" sz="105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/>
              <a:t>3</a:t>
            </a:r>
            <a:r>
              <a:rPr lang="ko-KR" altLang="en-US" sz="1050" dirty="0" smtClean="0"/>
              <a:t>번 </a:t>
            </a:r>
            <a:r>
              <a:rPr lang="ko-KR" altLang="en-US" sz="1050" dirty="0" err="1" smtClean="0"/>
              <a:t>화변</a:t>
            </a:r>
            <a:r>
              <a:rPr lang="ko-KR" altLang="en-US" sz="1050" dirty="0" smtClean="0"/>
              <a:t> 사이즈 줄이고 재배치</a:t>
            </a:r>
            <a:endParaRPr lang="en-US" altLang="ko-KR" sz="1050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비고 입력항목 </a:t>
            </a:r>
            <a:r>
              <a:rPr kumimoji="0" lang="ko-KR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팝업가능하도록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</a:t>
            </a:r>
            <a:r>
              <a:rPr lang="ko-KR" altLang="en-US" sz="1050" dirty="0" smtClean="0"/>
              <a:t>팝업 이미지 표시</a:t>
            </a:r>
            <a:endParaRPr kumimoji="0" lang="ko-KR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4" name="타원 53"/>
          <p:cNvSpPr/>
          <p:nvPr/>
        </p:nvSpPr>
        <p:spPr bwMode="auto">
          <a:xfrm>
            <a:off x="85577" y="4607703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536265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제안서">
  <a:themeElements>
    <a:clrScheme name="Office 테마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테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테마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제안서</Template>
  <TotalTime>18910</TotalTime>
  <Words>351</Words>
  <Application>Microsoft Office PowerPoint</Application>
  <PresentationFormat>화면 슬라이드 쇼(4:3)</PresentationFormat>
  <Paragraphs>95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맑은 고딕</vt:lpstr>
      <vt:lpstr>Arial</vt:lpstr>
      <vt:lpstr>Arial Black</vt:lpstr>
      <vt:lpstr>Times New Roman</vt:lpstr>
      <vt:lpstr>Wingdings</vt:lpstr>
      <vt:lpstr>제안서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</dc:title>
  <dc:creator>SulgiHong</dc:creator>
  <cp:lastModifiedBy>user</cp:lastModifiedBy>
  <cp:revision>212</cp:revision>
  <dcterms:created xsi:type="dcterms:W3CDTF">2016-10-21T08:22:37Z</dcterms:created>
  <dcterms:modified xsi:type="dcterms:W3CDTF">2016-12-18T06:08:58Z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TC060891601042</vt:lpwstr>
  </property>
</Properties>
</file>