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5" r:id="rId2"/>
    <p:sldId id="304" r:id="rId3"/>
    <p:sldId id="316" r:id="rId4"/>
    <p:sldId id="321" r:id="rId5"/>
    <p:sldId id="317" r:id="rId6"/>
    <p:sldId id="320" r:id="rId7"/>
    <p:sldId id="318" r:id="rId8"/>
    <p:sldId id="31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2560066" y="281213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회사로고 이미지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아래로 내리고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해당 공간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크게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로그아웃 이미지 추가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40620"/>
            <a:ext cx="813690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418154" y="1778720"/>
            <a:ext cx="783096" cy="2579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74924" y="162880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6" y="3256781"/>
            <a:ext cx="819352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2" y="3318892"/>
            <a:ext cx="4953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1619672" y="1778720"/>
            <a:ext cx="7056784" cy="2579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1082752" y="309525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28124" y="3256781"/>
            <a:ext cx="783096" cy="2579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203908" y="3253621"/>
            <a:ext cx="391548" cy="2611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9923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內 화면에서 색상은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더부드러운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색으로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사용자가 눈이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피곤하다고 함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조건 검색조건 바탕색은 조금 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진한색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검색에 대한 기능이 구분  되게 함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라벨 명칭은 모두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7" y="1208956"/>
            <a:ext cx="8529105" cy="445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순서도: 연결자 21"/>
          <p:cNvSpPr/>
          <p:nvPr/>
        </p:nvSpPr>
        <p:spPr bwMode="auto">
          <a:xfrm>
            <a:off x="419748" y="27750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90948" y="2899544"/>
            <a:ext cx="7056784" cy="2579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248548" y="208034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9748" y="2204864"/>
            <a:ext cx="7227984" cy="50405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248548" y="42405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19748" y="4365104"/>
            <a:ext cx="911892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394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검색조건 항목을 아래와 같이 공간을 줄여서 가능하면 아래 처리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8604"/>
            <a:ext cx="810039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9" y="3385567"/>
            <a:ext cx="81819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9" y="3915147"/>
            <a:ext cx="816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연결자 30"/>
          <p:cNvSpPr/>
          <p:nvPr/>
        </p:nvSpPr>
        <p:spPr bwMode="auto">
          <a:xfrm>
            <a:off x="464572" y="187325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5772" y="1997774"/>
            <a:ext cx="7056784" cy="56713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3563888" y="2708920"/>
            <a:ext cx="792088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2516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고정되어 있는데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줄이거나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늘리거나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있도록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內의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되는 값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줄간격은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조금더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줄여서 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4" y="1772816"/>
            <a:ext cx="860444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순서도: 연결자 27"/>
          <p:cNvSpPr/>
          <p:nvPr/>
        </p:nvSpPr>
        <p:spPr bwMode="auto">
          <a:xfrm>
            <a:off x="179512" y="191683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0712" y="2041352"/>
            <a:ext cx="8397752" cy="2579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224336" y="21982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5536" y="2322731"/>
            <a:ext cx="8397752" cy="174560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20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1.Popup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 이미지 삭제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popup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동일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2.Grid 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스크롤바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71625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순서도: 연결자 17"/>
          <p:cNvSpPr/>
          <p:nvPr/>
        </p:nvSpPr>
        <p:spPr bwMode="auto">
          <a:xfrm>
            <a:off x="2780620" y="204814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891918" y="2204864"/>
            <a:ext cx="45594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7124998" y="29005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236296" y="3057228"/>
            <a:ext cx="455946" cy="202795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4918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224980" y="2812137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 부탁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6930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1.Edit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할때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사이즈 컨트롤을 어떻게 해주면 되는지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금액이면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comma(,,,)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처리는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어떻게 해주면 되는지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이동시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코딩가이드 설명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css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file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포함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특히 색상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바꾸는것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필수항목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있게 글자 색은 어디서 바꾸면 되는지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4" y="1471637"/>
            <a:ext cx="533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순서도: 연결자 17"/>
          <p:cNvSpPr/>
          <p:nvPr/>
        </p:nvSpPr>
        <p:spPr bwMode="auto">
          <a:xfrm>
            <a:off x="1693716" y="12479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864916" y="1399629"/>
            <a:ext cx="911892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2" y="2669480"/>
            <a:ext cx="4143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순서도: 연결자 21"/>
          <p:cNvSpPr/>
          <p:nvPr/>
        </p:nvSpPr>
        <p:spPr bwMode="auto">
          <a:xfrm>
            <a:off x="1674916" y="24721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46116" y="2623765"/>
            <a:ext cx="911892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8" y="3600450"/>
            <a:ext cx="413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순서도: 연결자 23"/>
          <p:cNvSpPr/>
          <p:nvPr/>
        </p:nvSpPr>
        <p:spPr bwMode="auto">
          <a:xfrm>
            <a:off x="1416194" y="342386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587394" y="3575497"/>
            <a:ext cx="911892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5144"/>
            <a:ext cx="2438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순서도: 연결자 26"/>
          <p:cNvSpPr/>
          <p:nvPr/>
        </p:nvSpPr>
        <p:spPr bwMode="auto">
          <a:xfrm>
            <a:off x="763024" y="45277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934224" y="4679429"/>
            <a:ext cx="911892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5436096" y="25649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607296" y="2716536"/>
            <a:ext cx="2592288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Dropdownlist</a:t>
            </a:r>
            <a:r>
              <a:rPr lang="en-US" altLang="ko-KR" dirty="0" smtClean="0"/>
              <a:t> box</a:t>
            </a:r>
            <a:r>
              <a:rPr lang="ko-KR" altLang="en-US" dirty="0" smtClean="0"/>
              <a:t>는 어떻게</a:t>
            </a:r>
            <a:r>
              <a:rPr lang="en-US" altLang="ko-KR" dirty="0" smtClean="0"/>
              <a:t>??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24" y="3564770"/>
            <a:ext cx="4762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순서도: 연결자 34"/>
          <p:cNvSpPr/>
          <p:nvPr/>
        </p:nvSpPr>
        <p:spPr bwMode="auto">
          <a:xfrm>
            <a:off x="5436096" y="335699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607296" y="3508624"/>
            <a:ext cx="980928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35010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0397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19165</TotalTime>
  <Words>239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SulgiHong</cp:lastModifiedBy>
  <cp:revision>225</cp:revision>
  <dcterms:created xsi:type="dcterms:W3CDTF">2016-10-21T08:22:37Z</dcterms:created>
  <dcterms:modified xsi:type="dcterms:W3CDTF">2016-12-18T07:47:17Z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