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activeX/activeX15.xml" ContentType="application/vnd.ms-office.activeX+xml"/>
  <Override PartName="/ppt/activeX/activeX17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activeX/activeX13.xml" ContentType="application/vnd.ms-office.activeX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activeX/activeX1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0.xml" ContentType="application/vnd.ms-office.activeX+xml"/>
  <Override PartName="/ppt/activeX/activeX20.xml" ContentType="application/vnd.ms-office.activeX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8.xml" ContentType="application/vnd.ms-office.activeX+xml"/>
  <Override PartName="/ppt/activeX/activeX9.xml" ContentType="application/vnd.ms-office.activeX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6.xml" ContentType="application/vnd.ms-office.activeX+xml"/>
  <Override PartName="/ppt/activeX/activeX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5.xml" ContentType="application/vnd.ms-office.activeX+xml"/>
  <Override PartName="/ppt/activeX/activeX16.xml" ContentType="application/vnd.ms-office.activeX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activeX/activeX14.xml" ContentType="application/vnd.ms-office.activeX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activeX/activeX12.xml" ContentType="application/vnd.ms-office.activeX+xml"/>
  <Override PartName="/ppt/activeX/activeX21.xml" ContentType="application/vnd.ms-office.activeX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5" r:id="rId2"/>
    <p:sldId id="313" r:id="rId3"/>
    <p:sldId id="328" r:id="rId4"/>
    <p:sldId id="327" r:id="rId5"/>
    <p:sldId id="329" r:id="rId6"/>
    <p:sldId id="330" r:id="rId7"/>
    <p:sldId id="331" r:id="rId8"/>
    <p:sldId id="332" r:id="rId9"/>
    <p:sldId id="333" r:id="rId10"/>
    <p:sldId id="334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6633"/>
    <a:srgbClr val="009999"/>
    <a:srgbClr val="8BE1FF"/>
    <a:srgbClr val="FF3300"/>
    <a:srgbClr val="6600FF"/>
    <a:srgbClr val="F8F8F8"/>
    <a:srgbClr val="FFFF99"/>
    <a:srgbClr val="B1A9CF"/>
    <a:srgbClr val="9885C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5" autoAdjust="0"/>
    <p:restoredTop sz="94600" autoAdjust="0"/>
  </p:normalViewPr>
  <p:slideViewPr>
    <p:cSldViewPr>
      <p:cViewPr varScale="1">
        <p:scale>
          <a:sx n="102" d="100"/>
          <a:sy n="102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7" Type="http://schemas.openxmlformats.org/officeDocument/2006/relationships/image" Target="../media/image7.png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775315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선택처리 표시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없음아래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 하면 위로 올라가는 역할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c_sal_mng_9.html</a:t>
            </a:r>
            <a:endParaRPr lang="ko-KR" alt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84" y="1551713"/>
            <a:ext cx="7159432" cy="382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4024733" y="3243876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FF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요청내용에 대해</a:t>
            </a:r>
            <a:endParaRPr kumimoji="0" lang="en-US" altLang="ko-KR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다시 문의함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controls>
      <p:control spid="49154" name="DefaultOcx" r:id="rId2" imgW="257040" imgH="276120"/>
      <p:control spid="49155" name="HTMLOption1" r:id="rId3" imgW="257040" imgH="276120"/>
      <p:control spid="49156" name="HTMLOption2" r:id="rId4" imgW="257040" imgH="276120"/>
    </p:controls>
    <p:extLst>
      <p:ext uri="{BB962C8B-B14F-4D97-AF65-F5344CB8AC3E}">
        <p14:creationId xmlns="" xmlns:p14="http://schemas.microsoft.com/office/powerpoint/2010/main" val="1587115735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i_stat_als_15.html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61" y="1516239"/>
            <a:ext cx="631506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3491880" y="3140968"/>
            <a:ext cx="3816424" cy="172819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7809280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676339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/c_sal_mng_2.html</a:t>
            </a:r>
            <a:endParaRPr lang="ko-KR" altLang="en-US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90" y="1700808"/>
            <a:ext cx="7024318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50376" y="3861048"/>
            <a:ext cx="657800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0" b="1" dirty="0" smtClean="0">
                <a:latin typeface="HY강B" pitchFamily="18" charset="-127"/>
                <a:ea typeface="HY강B" pitchFamily="18" charset="-127"/>
              </a:rPr>
              <a:t>“</a:t>
            </a:r>
            <a:r>
              <a:rPr lang="ko-KR" altLang="en-US" sz="3000" b="1" dirty="0" err="1" smtClean="0">
                <a:latin typeface="HY강B" pitchFamily="18" charset="-127"/>
                <a:ea typeface="HY강B" pitchFamily="18" charset="-127"/>
              </a:rPr>
              <a:t>꽉차게</a:t>
            </a:r>
            <a:r>
              <a:rPr lang="en-US" altLang="ko-KR" sz="3000" b="1" dirty="0" smtClean="0">
                <a:latin typeface="HY강B" pitchFamily="18" charset="-127"/>
                <a:ea typeface="HY강B" pitchFamily="18" charset="-127"/>
              </a:rPr>
              <a:t>”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000" b="1" dirty="0" err="1" smtClean="0">
                <a:latin typeface="HY강B" pitchFamily="18" charset="-127"/>
                <a:ea typeface="HY강B" pitchFamily="18" charset="-127"/>
              </a:rPr>
              <a:t>안하기로함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controls>
      <p:control spid="43010" name="DefaultOcx" r:id="rId2" imgW="257040" imgH="276120"/>
      <p:control spid="43011" name="HTMLOption1" r:id="rId3" imgW="257040" imgH="276120"/>
      <p:control spid="43012" name="HTMLOption2" r:id="rId4" imgW="257040" imgH="276120"/>
    </p:controls>
    <p:extLst>
      <p:ext uri="{BB962C8B-B14F-4D97-AF65-F5344CB8AC3E}">
        <p14:creationId xmlns="" xmlns:p14="http://schemas.microsoft.com/office/powerpoint/2010/main" val="48954066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/c_sal_mng_3.html</a:t>
            </a:r>
            <a:endParaRPr lang="ko-KR" altLang="en-US" dirty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00" y="1516239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228184" y="3284984"/>
            <a:ext cx="1800200" cy="18002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controls>
      <p:control spid="44034" name="DefaultOcx" r:id="rId2" imgW="257040" imgH="276120"/>
      <p:control spid="44035" name="HTMLOption1" r:id="rId3" imgW="257040" imgH="276120"/>
      <p:control spid="44036" name="HTMLOption2" r:id="rId4" imgW="257040" imgH="276120"/>
    </p:controls>
    <p:extLst>
      <p:ext uri="{BB962C8B-B14F-4D97-AF65-F5344CB8AC3E}">
        <p14:creationId xmlns="" xmlns:p14="http://schemas.microsoft.com/office/powerpoint/2010/main" val="2910947471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생산확정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종료처리는 선택 가능 항목입니다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/c_sal_mng_4.html</a:t>
            </a:r>
            <a:endParaRPr lang="ko-KR" altLang="en-US" dirty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96" y="1512168"/>
            <a:ext cx="703514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22385" y="4185084"/>
            <a:ext cx="657800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209" y="3284984"/>
            <a:ext cx="61884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77384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92280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  <a:endParaRPr kumimoji="0" lang="en-US" altLang="ko-KR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0" b="1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ko-KR" altLang="en-US" sz="3000" b="1" dirty="0" err="1" smtClean="0">
                <a:latin typeface="HY강B" pitchFamily="18" charset="-127"/>
                <a:ea typeface="HY강B" pitchFamily="18" charset="-127"/>
              </a:rPr>
              <a:t>꽉차게</a:t>
            </a:r>
            <a:r>
              <a:rPr lang="en-US" altLang="ko-KR" sz="3000" b="1" dirty="0" smtClean="0">
                <a:latin typeface="HY강B" pitchFamily="18" charset="-127"/>
                <a:ea typeface="HY강B" pitchFamily="18" charset="-127"/>
              </a:rPr>
              <a:t>”X)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controls>
      <p:control spid="45058" name="DefaultOcx" r:id="rId2" imgW="257040" imgH="276120"/>
      <p:control spid="45059" name="HTMLOption1" r:id="rId3" imgW="257040" imgH="276120"/>
      <p:control spid="45060" name="HTMLOption2" r:id="rId4" imgW="257040" imgH="276120"/>
    </p:controls>
    <p:extLst>
      <p:ext uri="{BB962C8B-B14F-4D97-AF65-F5344CB8AC3E}">
        <p14:creationId xmlns="" xmlns:p14="http://schemas.microsoft.com/office/powerpoint/2010/main" val="1483229142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이화면은 맞지가 않네요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조정이 필요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할뜻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c_sal_mng_5.html</a:t>
            </a:r>
            <a:endParaRPr lang="ko-KR" altLang="en-US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10" y="3068960"/>
            <a:ext cx="6228184" cy="21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8248"/>
            <a:ext cx="8352929" cy="1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1331640" y="3068960"/>
            <a:ext cx="6578007" cy="201622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9712" y="2420888"/>
            <a:ext cx="1152128" cy="4320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119129" y="1978584"/>
            <a:ext cx="1701343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FF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000" b="1" dirty="0" err="1" smtClean="0">
                <a:latin typeface="HY강B" pitchFamily="18" charset="-127"/>
                <a:ea typeface="HY강B" pitchFamily="18" charset="-127"/>
              </a:rPr>
              <a:t>진행중</a:t>
            </a:r>
            <a:r>
              <a:rPr lang="en-US" altLang="ko-KR" sz="3000" b="1" dirty="0" smtClean="0">
                <a:latin typeface="HY강B" pitchFamily="18" charset="-127"/>
                <a:ea typeface="HY강B" pitchFamily="18" charset="-127"/>
              </a:rPr>
              <a:t>…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controls>
      <p:control spid="46082" name="DefaultOcx" r:id="rId2" imgW="257040" imgH="276120"/>
      <p:control spid="46083" name="HTMLOption1" r:id="rId3" imgW="257040" imgH="276120"/>
      <p:control spid="46084" name="HTMLOption2" r:id="rId4" imgW="257040" imgH="276120"/>
    </p:controls>
    <p:extLst>
      <p:ext uri="{BB962C8B-B14F-4D97-AF65-F5344CB8AC3E}">
        <p14:creationId xmlns="" xmlns:p14="http://schemas.microsoft.com/office/powerpoint/2010/main" val="3311017335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c_sal_mng_6.html</a:t>
            </a:r>
            <a:endParaRPr lang="ko-KR" altLang="en-US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6184"/>
            <a:ext cx="7635213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6940644" y="3212976"/>
            <a:ext cx="546850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controls>
      <p:control spid="47106" name="DefaultOcx" r:id="rId2" imgW="257040" imgH="276120"/>
      <p:control spid="47107" name="HTMLOption1" r:id="rId3" imgW="257040" imgH="276120"/>
      <p:control spid="47108" name="HTMLOption2" r:id="rId4" imgW="257040" imgH="276120"/>
    </p:controls>
    <p:extLst>
      <p:ext uri="{BB962C8B-B14F-4D97-AF65-F5344CB8AC3E}">
        <p14:creationId xmlns="" xmlns:p14="http://schemas.microsoft.com/office/powerpoint/2010/main" val="1372378798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항목추가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c_sal_mng_7.html</a:t>
            </a:r>
            <a:endParaRPr lang="ko-KR" altLang="en-US" dirty="0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99" y="1456531"/>
            <a:ext cx="1609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37304" y="4858905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48928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controls>
      <p:control spid="48130" name="DefaultOcx" r:id="rId2" imgW="257040" imgH="276120"/>
      <p:control spid="48131" name="HTMLOption1" r:id="rId3" imgW="257040" imgH="276120"/>
      <p:control spid="48132" name="HTMLOption2" r:id="rId4" imgW="257040" imgH="276120"/>
    </p:controls>
    <p:extLst>
      <p:ext uri="{BB962C8B-B14F-4D97-AF65-F5344CB8AC3E}">
        <p14:creationId xmlns="" xmlns:p14="http://schemas.microsoft.com/office/powerpoint/2010/main" val="4035113899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18841</TotalTime>
  <Words>266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189</cp:revision>
  <dcterms:created xsi:type="dcterms:W3CDTF">2016-10-21T08:22:37Z</dcterms:created>
  <dcterms:modified xsi:type="dcterms:W3CDTF">2016-12-16T04:10:02Z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