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032E-E9D0-6E4D-A5D9-08440E203C1A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4521-4646-0048-A4A7-F0FC2BD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수정내용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주요 단어는 대문자로 시작하도록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다이어그램 색상 적용</a:t>
            </a:r>
            <a:r>
              <a:rPr lang="en-US" altLang="ko-KR" dirty="0" smtClean="0"/>
              <a:t>:</a:t>
            </a:r>
            <a:r>
              <a:rPr lang="ko-KR" altLang="en-US" dirty="0" smtClean="0"/>
              <a:t> 녹색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진행예정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주황색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진행중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텍스트 색상 적용</a:t>
            </a:r>
            <a:r>
              <a:rPr lang="en-US" altLang="ko-KR" dirty="0" smtClean="0"/>
              <a:t>:</a:t>
            </a:r>
            <a:r>
              <a:rPr lang="ko-KR" altLang="en-US" dirty="0" smtClean="0"/>
              <a:t> 회색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검은색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미완료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4521-4646-0048-A4A7-F0FC2BDF0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GTT and PDVL Modules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 기능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Input/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utput Data Format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사용법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Implementation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 및 테스트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xample Code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Module Integration </a:t>
            </a:r>
            <a:r>
              <a:rPr lang="en-US" altLang="ko-KR" dirty="0" smtClean="0"/>
              <a:t>into Trainer Daemon &amp; </a:t>
            </a:r>
            <a:r>
              <a:rPr lang="en-US" altLang="ko-KR" dirty="0" smtClean="0"/>
              <a:t>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</a:t>
            </a:r>
            <a:r>
              <a:rPr lang="en-US" altLang="ko-KR" dirty="0" smtClean="0"/>
              <a:t>Design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Implementation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보</a:t>
            </a:r>
            <a:r>
              <a:rPr lang="ko-KR" altLang="en-US" dirty="0"/>
              <a:t>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  <a:endCxn id="15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D2V</a:t>
            </a:r>
            <a:r>
              <a:rPr lang="en-US" altLang="ko-KR" dirty="0" smtClean="0"/>
              <a:t> Module </a:t>
            </a:r>
          </a:p>
          <a:p>
            <a:pPr lvl="1"/>
            <a:r>
              <a:rPr lang="en-US" altLang="ko-KR" dirty="0" smtClean="0">
                <a:solidFill>
                  <a:srgbClr val="7F7F7F"/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Module</a:t>
            </a:r>
            <a:r>
              <a:rPr lang="ko-KR" altLang="en-US" dirty="0" smtClean="0">
                <a:solidFill>
                  <a:srgbClr val="7F7F7F"/>
                </a:solidFill>
              </a:rPr>
              <a:t> 기능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Input/output Data Format</a:t>
            </a:r>
            <a:r>
              <a:rPr lang="ko-KR" altLang="en-US" dirty="0" smtClean="0">
                <a:solidFill>
                  <a:srgbClr val="7F7F7F"/>
                </a:solidFill>
              </a:rPr>
              <a:t>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API </a:t>
            </a:r>
            <a:r>
              <a:rPr lang="ko-KR" altLang="en-US" dirty="0" smtClean="0">
                <a:solidFill>
                  <a:srgbClr val="7F7F7F"/>
                </a:solidFill>
              </a:rPr>
              <a:t>사용법</a:t>
            </a:r>
            <a:r>
              <a:rPr lang="en-US" altLang="ko-KR" dirty="0" smtClean="0">
                <a:solidFill>
                  <a:srgbClr val="7F7F7F"/>
                </a:solidFill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</a:rPr>
              <a:t>기술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Initial Implementation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</a:t>
            </a:r>
            <a:r>
              <a:rPr lang="en-US" altLang="ko-KR" dirty="0" smtClean="0"/>
              <a:t>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</a:t>
            </a:r>
            <a:r>
              <a:rPr lang="en-US" altLang="ko-KR" dirty="0" smtClean="0"/>
              <a:t>Integration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into Trainer Daemon </a:t>
            </a:r>
            <a:r>
              <a:rPr lang="en-US" altLang="ko-KR" dirty="0" smtClean="0"/>
              <a:t> </a:t>
            </a:r>
            <a:r>
              <a:rPr lang="en-US" altLang="ko-KR" dirty="0" smtClean="0"/>
              <a:t>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김형준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할일 정리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Macintosh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Lexical Analysis</vt:lpstr>
      <vt:lpstr>Lexical Analysis</vt:lpstr>
      <vt:lpstr>Trainer Daemon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odroid</dc:creator>
  <cp:lastModifiedBy>Simon</cp:lastModifiedBy>
  <cp:revision>4</cp:revision>
  <dcterms:created xsi:type="dcterms:W3CDTF">2013-04-30T02:24:25Z</dcterms:created>
  <dcterms:modified xsi:type="dcterms:W3CDTF">2013-04-30T03:18:33Z</dcterms:modified>
</cp:coreProperties>
</file>