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B032E-E9D0-6E4D-A5D9-08440E203C1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4521-4646-0048-A4A7-F0FC2BDF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2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수정내용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주요 단어는 대문자로 시작하도록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다이어그램 색상 적용</a:t>
            </a:r>
            <a:r>
              <a:rPr lang="en-US" altLang="ko-KR" dirty="0" smtClean="0"/>
              <a:t>:</a:t>
            </a:r>
            <a:r>
              <a:rPr lang="ko-KR" altLang="en-US" dirty="0" smtClean="0"/>
              <a:t> 녹색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완료</a:t>
            </a:r>
            <a:r>
              <a:rPr lang="en-US" altLang="ko-KR" dirty="0" smtClean="0"/>
              <a:t>,</a:t>
            </a:r>
            <a:r>
              <a:rPr lang="ko-KR" altLang="en-US" dirty="0" smtClean="0"/>
              <a:t> 회색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진행예정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주황색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진행중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텍스트 색상 적용</a:t>
            </a:r>
            <a:r>
              <a:rPr lang="en-US" altLang="ko-KR" dirty="0" smtClean="0"/>
              <a:t>:</a:t>
            </a:r>
            <a:r>
              <a:rPr lang="ko-KR" altLang="en-US" dirty="0" smtClean="0"/>
              <a:t> 회색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완료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검은색 </a:t>
            </a:r>
            <a:r>
              <a:rPr lang="en-US" altLang="ko-KR" dirty="0" smtClean="0"/>
              <a:t>-</a:t>
            </a:r>
            <a:r>
              <a:rPr lang="ko-KR" altLang="en-US" dirty="0" smtClean="0"/>
              <a:t> 미완료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4521-4646-0048-A4A7-F0FC2BDF0B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2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9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6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6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3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3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1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4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9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8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4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E973-C3FA-4582-BB10-A5F13AFEF8BF}" type="datetimeFigureOut">
              <a:rPr lang="ko-KR" altLang="en-US" smtClean="0"/>
              <a:t>2013-04-30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34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Lexical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GTT and PDVL Modules 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Initial Design</a:t>
            </a:r>
          </a:p>
          <a:p>
            <a:pPr lvl="2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Module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 기능 정의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Input/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utput Data Format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정의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사용법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Initial Implementation</a:t>
            </a:r>
          </a:p>
          <a:p>
            <a:pPr lvl="2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구현 및 테스트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xample Code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dirty="0" smtClean="0"/>
              <a:t>To Do</a:t>
            </a:r>
          </a:p>
          <a:p>
            <a:pPr lvl="2"/>
            <a:r>
              <a:rPr lang="en-US" altLang="ko-KR" dirty="0" smtClean="0"/>
              <a:t>Module Integration into Trainer Daemon &amp; Test</a:t>
            </a:r>
          </a:p>
          <a:p>
            <a:pPr lvl="2"/>
            <a:r>
              <a:rPr lang="en-US" altLang="ko-KR" dirty="0" smtClean="0"/>
              <a:t>Improvement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00192" y="2132856"/>
            <a:ext cx="2232248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Initial Design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11164" y="3501008"/>
            <a:ext cx="2221276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Initial Implementation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11164" y="4869160"/>
            <a:ext cx="2221276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Integration &amp; Improvement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보</a:t>
            </a:r>
            <a:r>
              <a:rPr lang="ko-KR" altLang="en-US" dirty="0"/>
              <a:t>류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3" idx="2"/>
            <a:endCxn id="14" idx="0"/>
          </p:cNvCxnSpPr>
          <p:nvPr/>
        </p:nvCxnSpPr>
        <p:spPr>
          <a:xfrm>
            <a:off x="7416316" y="2996952"/>
            <a:ext cx="548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2"/>
            <a:endCxn id="15" idx="0"/>
          </p:cNvCxnSpPr>
          <p:nvPr/>
        </p:nvCxnSpPr>
        <p:spPr>
          <a:xfrm>
            <a:off x="7421802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9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Lexical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D2V</a:t>
            </a:r>
            <a:r>
              <a:rPr lang="en-US" altLang="ko-KR" dirty="0" smtClean="0"/>
              <a:t> Module </a:t>
            </a:r>
          </a:p>
          <a:p>
            <a:pPr lvl="1"/>
            <a:r>
              <a:rPr lang="en-US" altLang="ko-KR" dirty="0" smtClean="0">
                <a:solidFill>
                  <a:srgbClr val="7F7F7F"/>
                </a:solidFill>
              </a:rPr>
              <a:t>Initial Design</a:t>
            </a:r>
          </a:p>
          <a:p>
            <a:pPr lvl="2"/>
            <a:r>
              <a:rPr lang="en-US" altLang="ko-KR" dirty="0" smtClean="0">
                <a:solidFill>
                  <a:srgbClr val="7F7F7F"/>
                </a:solidFill>
              </a:rPr>
              <a:t>Module</a:t>
            </a:r>
            <a:r>
              <a:rPr lang="ko-KR" altLang="en-US" dirty="0" smtClean="0">
                <a:solidFill>
                  <a:srgbClr val="7F7F7F"/>
                </a:solidFill>
              </a:rPr>
              <a:t> 기능 정의</a:t>
            </a:r>
            <a:endParaRPr lang="en-US" altLang="ko-KR" dirty="0" smtClean="0">
              <a:solidFill>
                <a:srgbClr val="7F7F7F"/>
              </a:solidFill>
            </a:endParaRPr>
          </a:p>
          <a:p>
            <a:pPr lvl="2"/>
            <a:r>
              <a:rPr lang="en-US" altLang="ko-KR" dirty="0" smtClean="0">
                <a:solidFill>
                  <a:srgbClr val="7F7F7F"/>
                </a:solidFill>
              </a:rPr>
              <a:t>Input/output Data Format</a:t>
            </a:r>
            <a:r>
              <a:rPr lang="ko-KR" altLang="en-US" dirty="0" smtClean="0">
                <a:solidFill>
                  <a:srgbClr val="7F7F7F"/>
                </a:solidFill>
              </a:rPr>
              <a:t> 정의</a:t>
            </a:r>
            <a:endParaRPr lang="en-US" altLang="ko-KR" dirty="0" smtClean="0">
              <a:solidFill>
                <a:srgbClr val="7F7F7F"/>
              </a:solidFill>
            </a:endParaRPr>
          </a:p>
          <a:p>
            <a:pPr lvl="2"/>
            <a:r>
              <a:rPr lang="en-US" altLang="ko-KR" dirty="0" smtClean="0">
                <a:solidFill>
                  <a:srgbClr val="7F7F7F"/>
                </a:solidFill>
              </a:rPr>
              <a:t>API </a:t>
            </a:r>
            <a:r>
              <a:rPr lang="ko-KR" altLang="en-US" dirty="0" smtClean="0">
                <a:solidFill>
                  <a:srgbClr val="7F7F7F"/>
                </a:solidFill>
              </a:rPr>
              <a:t>사용법</a:t>
            </a:r>
            <a:r>
              <a:rPr lang="en-US" altLang="ko-KR" dirty="0" smtClean="0">
                <a:solidFill>
                  <a:srgbClr val="7F7F7F"/>
                </a:solidFill>
              </a:rPr>
              <a:t> </a:t>
            </a:r>
            <a:r>
              <a:rPr lang="ko-KR" altLang="en-US" dirty="0" smtClean="0">
                <a:solidFill>
                  <a:srgbClr val="7F7F7F"/>
                </a:solidFill>
              </a:rPr>
              <a:t>기술</a:t>
            </a:r>
            <a:endParaRPr lang="en-US" altLang="ko-KR" dirty="0" smtClean="0">
              <a:solidFill>
                <a:srgbClr val="7F7F7F"/>
              </a:solidFill>
            </a:endParaRPr>
          </a:p>
          <a:p>
            <a:pPr lvl="1"/>
            <a:r>
              <a:rPr lang="en-US" altLang="ko-KR" dirty="0" smtClean="0"/>
              <a:t>To Do</a:t>
            </a:r>
          </a:p>
          <a:p>
            <a:pPr lvl="2"/>
            <a:r>
              <a:rPr lang="en-US" altLang="ko-KR" dirty="0" smtClean="0"/>
              <a:t>Initial Implementation</a:t>
            </a:r>
          </a:p>
          <a:p>
            <a:pPr lvl="3"/>
            <a:r>
              <a:rPr lang="en-US" altLang="ko-KR" dirty="0" smtClean="0"/>
              <a:t>Function </a:t>
            </a:r>
            <a:r>
              <a:rPr lang="ko-KR" altLang="en-US" dirty="0" smtClean="0"/>
              <a:t>구현 및 테스트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API Example Code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Module Integration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into Trainer Daemon  &amp; Test</a:t>
            </a:r>
          </a:p>
          <a:p>
            <a:pPr lvl="2"/>
            <a:r>
              <a:rPr lang="en-US" altLang="ko-KR" dirty="0" smtClean="0"/>
              <a:t>Improvement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300192" y="2132856"/>
            <a:ext cx="2232248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Design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311164" y="3501008"/>
            <a:ext cx="2221276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Implementation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311164" y="4869160"/>
            <a:ext cx="2221276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Integration &amp; Improvement</a:t>
            </a: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7416316" y="2996952"/>
            <a:ext cx="548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7421802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3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 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Do</a:t>
            </a:r>
          </a:p>
          <a:p>
            <a:pPr lvl="1"/>
            <a:r>
              <a:rPr lang="en-US" dirty="0" smtClean="0"/>
              <a:t>Design</a:t>
            </a:r>
          </a:p>
          <a:p>
            <a:pPr lvl="2"/>
            <a:r>
              <a:rPr lang="en-US" dirty="0" smtClean="0"/>
              <a:t>Control flow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2"/>
            <a:r>
              <a:rPr lang="en-US" dirty="0" smtClean="0"/>
              <a:t>Training Data Format </a:t>
            </a:r>
            <a:r>
              <a:rPr lang="ko-KR" altLang="en-US" dirty="0" smtClean="0"/>
              <a:t>정의</a:t>
            </a:r>
            <a:r>
              <a:rPr 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Output Structure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Integration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Implementation</a:t>
            </a:r>
          </a:p>
          <a:p>
            <a:pPr lvl="2"/>
            <a:r>
              <a:rPr lang="en-US" altLang="ko-KR" dirty="0" smtClean="0"/>
              <a:t>Integration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D2V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PDVL</a:t>
            </a:r>
            <a:r>
              <a:rPr lang="en-US" altLang="ko-KR" dirty="0" smtClean="0"/>
              <a:t>, and </a:t>
            </a:r>
            <a:r>
              <a:rPr lang="en-US" altLang="ko-KR" dirty="0" err="1" smtClean="0"/>
              <a:t>GTT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Runtime Environment Design Verification</a:t>
            </a:r>
          </a:p>
          <a:p>
            <a:pPr lvl="2"/>
            <a:r>
              <a:rPr lang="en-US" altLang="ko-KR" dirty="0" smtClean="0"/>
              <a:t>Daemon Demo</a:t>
            </a:r>
          </a:p>
          <a:p>
            <a:pPr lvl="1"/>
            <a:r>
              <a:rPr lang="en-US" altLang="ko-KR" dirty="0" smtClean="0"/>
              <a:t>Others</a:t>
            </a:r>
          </a:p>
          <a:p>
            <a:pPr lvl="2"/>
            <a:r>
              <a:rPr lang="en-US" altLang="ko-KR" dirty="0" smtClean="0"/>
              <a:t>Finding Possible Parallelization Point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5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170</Words>
  <Application>Microsoft Office PowerPoint</Application>
  <PresentationFormat>화면 슬라이드 쇼(4:3)</PresentationFormat>
  <Paragraphs>61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Lexical Analysis</vt:lpstr>
      <vt:lpstr>Lexical Analysis</vt:lpstr>
      <vt:lpstr>Trainer Daemon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odroid</dc:creator>
  <cp:lastModifiedBy>odroid</cp:lastModifiedBy>
  <cp:revision>5</cp:revision>
  <dcterms:created xsi:type="dcterms:W3CDTF">2013-04-30T02:24:25Z</dcterms:created>
  <dcterms:modified xsi:type="dcterms:W3CDTF">2013-04-30T05:15:14Z</dcterms:modified>
</cp:coreProperties>
</file>