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2013-04-30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09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2013-04-30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6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2013-04-30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56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2013-04-30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23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2013-04-30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43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2013-04-30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21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2013-04-30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94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2013-04-30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9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2013-04-30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8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2013-04-30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2013-04-30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4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CE973-C3FA-4582-BB10-A5F13AFEF8BF}" type="datetimeFigureOut">
              <a:rPr lang="ko-KR" altLang="en-US" smtClean="0"/>
              <a:t>2013-04-30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34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Lexical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GTT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PDVL</a:t>
            </a:r>
            <a:r>
              <a:rPr lang="en-US" altLang="ko-KR" dirty="0" smtClean="0"/>
              <a:t> Module </a:t>
            </a:r>
          </a:p>
          <a:p>
            <a:pPr lvl="1"/>
            <a:r>
              <a:rPr lang="en-US" altLang="ko-KR" dirty="0" smtClean="0"/>
              <a:t>Initial Design</a:t>
            </a:r>
          </a:p>
          <a:p>
            <a:pPr lvl="2"/>
            <a:r>
              <a:rPr lang="en-US" altLang="ko-KR" dirty="0" smtClean="0"/>
              <a:t>Module</a:t>
            </a:r>
            <a:r>
              <a:rPr lang="ko-KR" altLang="en-US" dirty="0" smtClean="0"/>
              <a:t>별 기능 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Input data/Output data </a:t>
            </a:r>
          </a:p>
          <a:p>
            <a:pPr lvl="2"/>
            <a:r>
              <a:rPr lang="en-US" altLang="ko-KR" dirty="0" smtClean="0"/>
              <a:t>API </a:t>
            </a: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Initial Implementation</a:t>
            </a:r>
          </a:p>
          <a:p>
            <a:pPr lvl="2"/>
            <a:r>
              <a:rPr lang="en-US" altLang="ko-KR" dirty="0" smtClean="0"/>
              <a:t>function </a:t>
            </a:r>
            <a:r>
              <a:rPr lang="ko-KR" altLang="en-US" dirty="0" smtClean="0"/>
              <a:t>구현 및 테스트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API example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 Do</a:t>
            </a:r>
          </a:p>
          <a:p>
            <a:pPr lvl="2"/>
            <a:r>
              <a:rPr lang="en-US" altLang="ko-KR" dirty="0" smtClean="0"/>
              <a:t>Module Integration &amp; Test</a:t>
            </a:r>
          </a:p>
          <a:p>
            <a:pPr lvl="2"/>
            <a:r>
              <a:rPr lang="en-US" altLang="ko-KR" dirty="0" smtClean="0"/>
              <a:t>Improvement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300192" y="2132856"/>
            <a:ext cx="2232248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Design</a:t>
            </a:r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311164" y="3501008"/>
            <a:ext cx="2221276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Implementation</a:t>
            </a:r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311164" y="4869160"/>
            <a:ext cx="2221276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Integration &amp; Improvement</a:t>
            </a:r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보</a:t>
            </a:r>
            <a:r>
              <a:rPr lang="ko-KR" altLang="en-US" dirty="0"/>
              <a:t>류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3" idx="2"/>
            <a:endCxn id="14" idx="0"/>
          </p:cNvCxnSpPr>
          <p:nvPr/>
        </p:nvCxnSpPr>
        <p:spPr>
          <a:xfrm>
            <a:off x="7416316" y="2996952"/>
            <a:ext cx="548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4" idx="2"/>
            <a:endCxn id="15" idx="0"/>
          </p:cNvCxnSpPr>
          <p:nvPr/>
        </p:nvCxnSpPr>
        <p:spPr>
          <a:xfrm>
            <a:off x="7421802" y="436510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9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Lexical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D2V</a:t>
            </a:r>
            <a:r>
              <a:rPr lang="en-US" altLang="ko-KR" dirty="0" smtClean="0"/>
              <a:t> Module </a:t>
            </a:r>
          </a:p>
          <a:p>
            <a:pPr lvl="1"/>
            <a:r>
              <a:rPr lang="en-US" altLang="ko-KR" dirty="0" smtClean="0"/>
              <a:t>Initial Design</a:t>
            </a:r>
          </a:p>
          <a:p>
            <a:pPr lvl="2"/>
            <a:r>
              <a:rPr lang="en-US" altLang="ko-KR" dirty="0" smtClean="0"/>
              <a:t>Module</a:t>
            </a:r>
            <a:r>
              <a:rPr lang="ko-KR" altLang="en-US" dirty="0" smtClean="0"/>
              <a:t> 기능 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Input data/Output data </a:t>
            </a:r>
          </a:p>
          <a:p>
            <a:pPr lvl="2"/>
            <a:r>
              <a:rPr lang="en-US" altLang="ko-KR" dirty="0" smtClean="0"/>
              <a:t>API </a:t>
            </a: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 Do</a:t>
            </a:r>
          </a:p>
          <a:p>
            <a:pPr lvl="2"/>
            <a:r>
              <a:rPr lang="en-US" altLang="ko-KR" dirty="0" smtClean="0"/>
              <a:t>Initial Implementation</a:t>
            </a:r>
          </a:p>
          <a:p>
            <a:pPr lvl="3"/>
            <a:r>
              <a:rPr lang="en-US" altLang="ko-KR" dirty="0" smtClean="0"/>
              <a:t>function </a:t>
            </a:r>
            <a:r>
              <a:rPr lang="ko-KR" altLang="en-US" dirty="0" smtClean="0"/>
              <a:t>구현 및 테스트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API example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Module Integration &amp; Test</a:t>
            </a:r>
          </a:p>
          <a:p>
            <a:pPr lvl="2"/>
            <a:r>
              <a:rPr lang="en-US" altLang="ko-KR" dirty="0" smtClean="0"/>
              <a:t>Improvement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300192" y="2132856"/>
            <a:ext cx="2232248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Design</a:t>
            </a:r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311164" y="3501008"/>
            <a:ext cx="2221276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Implementation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311164" y="4869160"/>
            <a:ext cx="2221276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Integration &amp; Improvement</a:t>
            </a:r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7416316" y="2996952"/>
            <a:ext cx="548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>
            <a:off x="7421802" y="436510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73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83</Words>
  <Application>Microsoft Office PowerPoint</Application>
  <PresentationFormat>화면 슬라이드 쇼(4:3)</PresentationFormat>
  <Paragraphs>42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Lexical Analysis</vt:lpstr>
      <vt:lpstr>Lexical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odroid</dc:creator>
  <cp:lastModifiedBy>odroid</cp:lastModifiedBy>
  <cp:revision>3</cp:revision>
  <dcterms:created xsi:type="dcterms:W3CDTF">2013-04-30T02:24:25Z</dcterms:created>
  <dcterms:modified xsi:type="dcterms:W3CDTF">2013-04-30T02:53:32Z</dcterms:modified>
</cp:coreProperties>
</file>