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9" r:id="rId4"/>
    <p:sldId id="270" r:id="rId5"/>
    <p:sldId id="272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2CFA1-4FAC-44F1-B3F9-FEB57FF48002}" type="datetimeFigureOut">
              <a:rPr lang="ko-KR" altLang="en-US" smtClean="0"/>
              <a:pPr/>
              <a:t>2013-04-30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01D0-92DD-41C2-92FF-650B503384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863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108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64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57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007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18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3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525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348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741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3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3259-9C54-F247-95C9-372152B8EA75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209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Similarity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NVE Module</a:t>
            </a:r>
          </a:p>
          <a:p>
            <a:pPr lvl="1"/>
            <a:r>
              <a:rPr lang="en-US" altLang="ko-KR" dirty="0" smtClean="0"/>
              <a:t>Initial Design </a:t>
            </a:r>
          </a:p>
          <a:p>
            <a:pPr lvl="2"/>
            <a:r>
              <a:rPr lang="en-US" altLang="ko-KR" dirty="0" smtClean="0"/>
              <a:t>Module </a:t>
            </a:r>
            <a:r>
              <a:rPr lang="ko-KR" altLang="en-US" dirty="0" smtClean="0"/>
              <a:t>기능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Input/Output</a:t>
            </a:r>
            <a:r>
              <a:rPr lang="en-US" altLang="ko-KR" dirty="0" smtClean="0"/>
              <a:t> Data Format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API </a:t>
            </a:r>
            <a:r>
              <a:rPr lang="ko-KR" altLang="en-US" dirty="0" smtClean="0"/>
              <a:t>사용법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Implementation  </a:t>
            </a:r>
          </a:p>
          <a:p>
            <a:pPr lvl="2"/>
            <a:r>
              <a:rPr lang="en-US" altLang="ko-KR" dirty="0" smtClean="0"/>
              <a:t>Function </a:t>
            </a:r>
            <a:r>
              <a:rPr lang="ko-KR" altLang="en-US" dirty="0" smtClean="0"/>
              <a:t>구현 및 테스트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API Example Code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Do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Integration Test &amp; Improvement </a:t>
            </a:r>
          </a:p>
          <a:p>
            <a:pPr lvl="3"/>
            <a:r>
              <a:rPr lang="en-US" altLang="ko-KR" dirty="0" smtClean="0"/>
              <a:t>D2V, PDVL interface</a:t>
            </a:r>
            <a:r>
              <a:rPr lang="ko-KR" altLang="en-US" dirty="0" smtClean="0"/>
              <a:t>를 사용하여 </a:t>
            </a:r>
            <a:r>
              <a:rPr lang="ko-KR" altLang="en-US" dirty="0" smtClean="0"/>
              <a:t>통합 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Design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Implementation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300192" y="4952695"/>
            <a:ext cx="223224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Similarity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D2V and PDVL Interface Verification </a:t>
            </a:r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 smtClean="0"/>
              <a:t>Do</a:t>
            </a:r>
          </a:p>
          <a:p>
            <a:pPr lvl="2"/>
            <a:r>
              <a:rPr lang="en-US" altLang="ko-KR" dirty="0" smtClean="0"/>
              <a:t>Initial Design </a:t>
            </a:r>
          </a:p>
          <a:p>
            <a:pPr lvl="3"/>
            <a:r>
              <a:rPr lang="en-US" altLang="ko-KR" dirty="0" smtClean="0"/>
              <a:t>Verification Function Input/output </a:t>
            </a:r>
          </a:p>
          <a:p>
            <a:pPr lvl="3">
              <a:buNone/>
            </a:pPr>
            <a:r>
              <a:rPr lang="en-US" altLang="ko-KR" dirty="0" smtClean="0"/>
              <a:t>    Data Format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사용법 기술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Initial Implementation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D2V, PDVL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검증을 위한 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  Function </a:t>
            </a:r>
            <a:r>
              <a:rPr lang="ko-KR" altLang="en-US" dirty="0" smtClean="0"/>
              <a:t>구현 및 테스트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Example Code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Integration Test &amp; Improvement </a:t>
            </a:r>
          </a:p>
          <a:p>
            <a:pPr lvl="3"/>
            <a:r>
              <a:rPr lang="ko-KR" altLang="en-US" dirty="0" smtClean="0"/>
              <a:t>대량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만개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D2V</a:t>
            </a:r>
            <a:r>
              <a:rPr lang="ko-KR" altLang="en-US" dirty="0" smtClean="0"/>
              <a:t>입력으로 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  </a:t>
            </a:r>
            <a:r>
              <a:rPr lang="ko-KR" altLang="en-US" dirty="0" err="1" smtClean="0"/>
              <a:t>검증성</a:t>
            </a:r>
            <a:r>
              <a:rPr lang="ko-KR" altLang="en-US" dirty="0" smtClean="0"/>
              <a:t> 테스트</a:t>
            </a:r>
            <a:endParaRPr lang="en-US" altLang="ko-KR" dirty="0" smtClean="0"/>
          </a:p>
          <a:p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Design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Implementation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311164" y="4869160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Similarity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NVE + NVE CUDA Integration </a:t>
            </a:r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 smtClean="0"/>
              <a:t>Do</a:t>
            </a:r>
          </a:p>
          <a:p>
            <a:pPr lvl="2"/>
            <a:r>
              <a:rPr lang="en-US" altLang="ko-KR" dirty="0" smtClean="0"/>
              <a:t>Initial Design </a:t>
            </a:r>
          </a:p>
          <a:p>
            <a:pPr lvl="3"/>
            <a:r>
              <a:rPr lang="en-US" altLang="ko-KR" dirty="0" smtClean="0"/>
              <a:t>Module </a:t>
            </a:r>
            <a:r>
              <a:rPr lang="ko-KR" altLang="en-US" dirty="0" smtClean="0"/>
              <a:t>기능 정의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Input/output Data Format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API </a:t>
            </a:r>
            <a:r>
              <a:rPr lang="ko-KR" altLang="en-US" dirty="0" smtClean="0"/>
              <a:t>사용법 기술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Initial </a:t>
            </a:r>
            <a:r>
              <a:rPr lang="en-US" altLang="ko-KR" dirty="0" smtClean="0"/>
              <a:t>Implementation </a:t>
            </a:r>
          </a:p>
          <a:p>
            <a:pPr lvl="3"/>
            <a:r>
              <a:rPr lang="en-US" altLang="ko-KR" dirty="0" smtClean="0"/>
              <a:t>Function </a:t>
            </a:r>
            <a:r>
              <a:rPr lang="ko-KR" altLang="en-US" dirty="0" smtClean="0"/>
              <a:t>구현 및 테스트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API Example Code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Integration Test &amp; Improvement </a:t>
            </a:r>
          </a:p>
          <a:p>
            <a:pPr lvl="3"/>
            <a:r>
              <a:rPr lang="ko-KR" altLang="en-US" dirty="0" smtClean="0"/>
              <a:t>대량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만개</a:t>
            </a:r>
            <a:r>
              <a:rPr lang="en-US" altLang="ko-KR" dirty="0" smtClean="0"/>
              <a:t>) D2V</a:t>
            </a:r>
            <a:r>
              <a:rPr lang="ko-KR" altLang="en-US" dirty="0" smtClean="0"/>
              <a:t>입력으로 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  CPU </a:t>
            </a:r>
            <a:r>
              <a:rPr lang="ko-KR" altLang="en-US" dirty="0" smtClean="0"/>
              <a:t>모드와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모드의 속도 차이를 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구해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최적화에 활용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Design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Implementation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311164" y="4869160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Similarity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Integration of NVE into Evaluation Daemon</a:t>
            </a:r>
          </a:p>
          <a:p>
            <a:pPr lvl="1"/>
            <a:r>
              <a:rPr lang="en-US" altLang="ko-KR" dirty="0" smtClean="0"/>
              <a:t>D2V, PDVL</a:t>
            </a:r>
            <a:r>
              <a:rPr lang="ko-KR" altLang="en-US" dirty="0" smtClean="0"/>
              <a:t>과 통합이후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Do</a:t>
            </a:r>
          </a:p>
          <a:p>
            <a:pPr lvl="2"/>
            <a:r>
              <a:rPr lang="en-US" altLang="ko-KR" dirty="0" smtClean="0"/>
              <a:t>Initial Design </a:t>
            </a:r>
          </a:p>
          <a:p>
            <a:pPr lvl="3"/>
            <a:r>
              <a:rPr lang="en-US" altLang="ko-KR" dirty="0" smtClean="0"/>
              <a:t>Module </a:t>
            </a:r>
            <a:r>
              <a:rPr lang="ko-KR" altLang="en-US" dirty="0" smtClean="0"/>
              <a:t>기능 정의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Input/output Data Format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API  </a:t>
            </a:r>
            <a:r>
              <a:rPr lang="ko-KR" altLang="en-US" dirty="0" smtClean="0"/>
              <a:t>사용법 기술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Initial Implementation </a:t>
            </a:r>
          </a:p>
          <a:p>
            <a:pPr lvl="3"/>
            <a:r>
              <a:rPr lang="en-US" altLang="ko-KR" dirty="0" smtClean="0"/>
              <a:t>Function </a:t>
            </a:r>
            <a:r>
              <a:rPr lang="ko-KR" altLang="en-US" dirty="0" smtClean="0"/>
              <a:t>구현 및 테스트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API Example Code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Design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Implementation</a:t>
            </a: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Similarity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Evaluation Daemon Implementation</a:t>
            </a:r>
          </a:p>
          <a:p>
            <a:pPr lvl="1"/>
            <a:r>
              <a:rPr lang="en-US" altLang="ko-KR" dirty="0" smtClean="0"/>
              <a:t>NVE</a:t>
            </a:r>
            <a:r>
              <a:rPr lang="ko-KR" altLang="en-US" dirty="0" smtClean="0"/>
              <a:t>와 통합 이후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Do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Integration Test &amp; Improvement </a:t>
            </a:r>
          </a:p>
          <a:p>
            <a:pPr lvl="3"/>
            <a:r>
              <a:rPr lang="ko-KR" altLang="en-US" dirty="0" smtClean="0"/>
              <a:t>대량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만개</a:t>
            </a:r>
            <a:r>
              <a:rPr lang="en-US" altLang="ko-KR" dirty="0" smtClean="0"/>
              <a:t>) D2V</a:t>
            </a:r>
            <a:r>
              <a:rPr lang="ko-KR" altLang="en-US" dirty="0" smtClean="0"/>
              <a:t>입력으로 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추천되는 뉴스의 정확도를 체크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Score</a:t>
            </a:r>
            <a:r>
              <a:rPr lang="ko-KR" altLang="en-US" dirty="0" smtClean="0"/>
              <a:t>와 비교할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 값 </a:t>
            </a:r>
            <a:r>
              <a:rPr lang="ko-KR" altLang="en-US" dirty="0" smtClean="0"/>
              <a:t>조정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대량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만개</a:t>
            </a:r>
            <a:r>
              <a:rPr lang="en-US" altLang="ko-KR" dirty="0" smtClean="0"/>
              <a:t>) D2V</a:t>
            </a:r>
            <a:r>
              <a:rPr lang="ko-KR" altLang="en-US" dirty="0" smtClean="0"/>
              <a:t>입력으로 테스트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3"/>
            <a:endParaRPr lang="en-US" altLang="ko-KR" dirty="0" smtClean="0"/>
          </a:p>
          <a:p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11164" y="4498450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Todo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D2V and PDVL Interface Verification</a:t>
            </a:r>
          </a:p>
          <a:p>
            <a:pPr lvl="2"/>
            <a:r>
              <a:rPr lang="en-US" altLang="ko-KR" dirty="0" smtClean="0"/>
              <a:t>NVE Module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D2V, PDVL interface</a:t>
            </a:r>
            <a:r>
              <a:rPr lang="ko-KR" altLang="en-US" dirty="0" smtClean="0"/>
              <a:t> 통합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NVE + NVE CUDA Integration </a:t>
            </a:r>
          </a:p>
          <a:p>
            <a:pPr lvl="2"/>
            <a:r>
              <a:rPr lang="ko-KR" altLang="en-US" dirty="0" smtClean="0"/>
              <a:t>병렬처리를 하지 않는 모드와 병렬처리를 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모드를 지원하는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Integration of NVE into Evaluation Daemon</a:t>
            </a:r>
          </a:p>
          <a:p>
            <a:pPr lvl="2"/>
            <a:r>
              <a:rPr lang="ko-KR" altLang="en-US" dirty="0" smtClean="0"/>
              <a:t>완성된 </a:t>
            </a:r>
            <a:r>
              <a:rPr lang="en-US" altLang="ko-KR" dirty="0" smtClean="0"/>
              <a:t>NVE Module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Evaluation Daemon</a:t>
            </a:r>
            <a:r>
              <a:rPr lang="ko-KR" altLang="en-US" dirty="0" smtClean="0"/>
              <a:t>에 통합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Evaluation Daemon Implementation</a:t>
            </a:r>
          </a:p>
          <a:p>
            <a:pPr lvl="2"/>
            <a:r>
              <a:rPr lang="ko-KR" altLang="en-US" dirty="0" smtClean="0"/>
              <a:t>구현 및 추천 정확도 체크</a:t>
            </a:r>
            <a:endParaRPr lang="en-US" altLang="ko-KR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3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322</Words>
  <Application>Microsoft Office PowerPoint</Application>
  <PresentationFormat>화면 슬라이드 쇼(4:3)</PresentationFormat>
  <Paragraphs>92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Document Similarity Evaluation</vt:lpstr>
      <vt:lpstr>Document Similarity Evaluation</vt:lpstr>
      <vt:lpstr>Document Similarity Evaluation</vt:lpstr>
      <vt:lpstr>Document Similarity Evaluation</vt:lpstr>
      <vt:lpstr>Document Similarity Evaluation</vt:lpstr>
      <vt:lpstr>Evaluation Daemon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News Recommendation</dc:title>
  <dc:creator>Simon</dc:creator>
  <cp:lastModifiedBy>B75</cp:lastModifiedBy>
  <cp:revision>23</cp:revision>
  <dcterms:created xsi:type="dcterms:W3CDTF">2013-04-30T00:11:57Z</dcterms:created>
  <dcterms:modified xsi:type="dcterms:W3CDTF">2013-04-30T05:30:03Z</dcterms:modified>
</cp:coreProperties>
</file>