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2613845" y="1417638"/>
            <a:ext cx="720650" cy="37340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2454" y="1417638"/>
            <a:ext cx="720650" cy="4719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60822" y="1417810"/>
            <a:ext cx="720650" cy="262992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332387" y="1417810"/>
            <a:ext cx="720650" cy="26299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Reduce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417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6556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2695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38834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4973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11112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7251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33899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804171" y="3168331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665561" y="316833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526951" y="3172061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388341" y="317206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804171" y="4271945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105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65561" y="4271945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384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804171" y="5375558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40320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24973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5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112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6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7251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7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33899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8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6951" y="427940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21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8341" y="427940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32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49731" y="427194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5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11121" y="427194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6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72511" y="427194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7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33899" y="427194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8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26951" y="5386750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21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88341" y="5386750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32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49731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5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11121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6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72511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7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33899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8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65561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384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5259" y="1417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95559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23340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8472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51206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5" name="Straight Arrow Connector 104"/>
          <p:cNvCxnSpPr>
            <a:stCxn id="6" idx="2"/>
            <a:endCxn id="14" idx="0"/>
          </p:cNvCxnSpPr>
          <p:nvPr/>
        </p:nvCxnSpPr>
        <p:spPr>
          <a:xfrm>
            <a:off x="211277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" idx="2"/>
            <a:endCxn id="14" idx="0"/>
          </p:cNvCxnSpPr>
          <p:nvPr/>
        </p:nvCxnSpPr>
        <p:spPr>
          <a:xfrm flipH="1">
            <a:off x="211277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4" idx="2"/>
          </p:cNvCxnSpPr>
          <p:nvPr/>
        </p:nvCxnSpPr>
        <p:spPr>
          <a:xfrm flipH="1">
            <a:off x="2106429" y="3785547"/>
            <a:ext cx="635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2"/>
            <a:endCxn id="35" idx="0"/>
          </p:cNvCxnSpPr>
          <p:nvPr/>
        </p:nvCxnSpPr>
        <p:spPr>
          <a:xfrm flipH="1">
            <a:off x="211277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5" idx="2"/>
            <a:endCxn id="38" idx="0"/>
          </p:cNvCxnSpPr>
          <p:nvPr/>
        </p:nvCxnSpPr>
        <p:spPr>
          <a:xfrm>
            <a:off x="2112779" y="4889161"/>
            <a:ext cx="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6" idx="2"/>
          </p:cNvCxnSpPr>
          <p:nvPr/>
        </p:nvCxnSpPr>
        <p:spPr>
          <a:xfrm flipH="1">
            <a:off x="2112779" y="4889161"/>
            <a:ext cx="86139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" idx="2"/>
            <a:endCxn id="15" idx="0"/>
          </p:cNvCxnSpPr>
          <p:nvPr/>
        </p:nvCxnSpPr>
        <p:spPr>
          <a:xfrm>
            <a:off x="297416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</p:cNvCxnSpPr>
          <p:nvPr/>
        </p:nvCxnSpPr>
        <p:spPr>
          <a:xfrm flipH="1">
            <a:off x="297416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" idx="2"/>
            <a:endCxn id="36" idx="0"/>
          </p:cNvCxnSpPr>
          <p:nvPr/>
        </p:nvCxnSpPr>
        <p:spPr>
          <a:xfrm>
            <a:off x="2974169" y="3785547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2"/>
            <a:endCxn id="36" idx="0"/>
          </p:cNvCxnSpPr>
          <p:nvPr/>
        </p:nvCxnSpPr>
        <p:spPr>
          <a:xfrm flipH="1">
            <a:off x="297416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Down Arrow 128"/>
          <p:cNvSpPr/>
          <p:nvPr/>
        </p:nvSpPr>
        <p:spPr>
          <a:xfrm>
            <a:off x="1186954" y="2255335"/>
            <a:ext cx="178043" cy="34186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84256" y="3678401"/>
            <a:ext cx="110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269616" y="2670401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S=4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69616" y="3754488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269616" y="4858415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2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85443" y="3039733"/>
            <a:ext cx="5243332" cy="32248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13845" y="1417638"/>
            <a:ext cx="720650" cy="37340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2454" y="1417638"/>
            <a:ext cx="720650" cy="4719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60822" y="1417810"/>
            <a:ext cx="720650" cy="262992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332387" y="1417810"/>
            <a:ext cx="720650" cy="26299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Reduce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417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6556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2695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38834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4973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11112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7251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33899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804171" y="3168331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665561" y="316833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526951" y="3172061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388341" y="317206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804171" y="4271945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105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65561" y="4271945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384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804171" y="5375558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40320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526951" y="427940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21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8341" y="4279405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32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26951" y="5386750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21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88341" y="5386750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32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65561" y="5375558"/>
            <a:ext cx="617216" cy="617216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A6A6A6"/>
                </a:solidFill>
              </a:rPr>
              <a:t>384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5259" y="1417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95559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23340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8472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51206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5" name="Straight Arrow Connector 104"/>
          <p:cNvCxnSpPr>
            <a:stCxn id="6" idx="2"/>
            <a:endCxn id="14" idx="0"/>
          </p:cNvCxnSpPr>
          <p:nvPr/>
        </p:nvCxnSpPr>
        <p:spPr>
          <a:xfrm>
            <a:off x="211277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" idx="2"/>
            <a:endCxn id="14" idx="0"/>
          </p:cNvCxnSpPr>
          <p:nvPr/>
        </p:nvCxnSpPr>
        <p:spPr>
          <a:xfrm flipH="1">
            <a:off x="211277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4" idx="2"/>
          </p:cNvCxnSpPr>
          <p:nvPr/>
        </p:nvCxnSpPr>
        <p:spPr>
          <a:xfrm flipH="1">
            <a:off x="2106429" y="3785547"/>
            <a:ext cx="635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2"/>
            <a:endCxn id="35" idx="0"/>
          </p:cNvCxnSpPr>
          <p:nvPr/>
        </p:nvCxnSpPr>
        <p:spPr>
          <a:xfrm flipH="1">
            <a:off x="211277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5" idx="2"/>
            <a:endCxn id="38" idx="0"/>
          </p:cNvCxnSpPr>
          <p:nvPr/>
        </p:nvCxnSpPr>
        <p:spPr>
          <a:xfrm>
            <a:off x="2112779" y="4889161"/>
            <a:ext cx="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6" idx="2"/>
          </p:cNvCxnSpPr>
          <p:nvPr/>
        </p:nvCxnSpPr>
        <p:spPr>
          <a:xfrm flipH="1">
            <a:off x="2112779" y="4889161"/>
            <a:ext cx="86139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" idx="2"/>
            <a:endCxn id="15" idx="0"/>
          </p:cNvCxnSpPr>
          <p:nvPr/>
        </p:nvCxnSpPr>
        <p:spPr>
          <a:xfrm>
            <a:off x="297416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</p:cNvCxnSpPr>
          <p:nvPr/>
        </p:nvCxnSpPr>
        <p:spPr>
          <a:xfrm flipH="1">
            <a:off x="297416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" idx="2"/>
            <a:endCxn id="36" idx="0"/>
          </p:cNvCxnSpPr>
          <p:nvPr/>
        </p:nvCxnSpPr>
        <p:spPr>
          <a:xfrm>
            <a:off x="2974169" y="3785547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2"/>
            <a:endCxn id="36" idx="0"/>
          </p:cNvCxnSpPr>
          <p:nvPr/>
        </p:nvCxnSpPr>
        <p:spPr>
          <a:xfrm flipH="1">
            <a:off x="297416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Down Arrow 128"/>
          <p:cNvSpPr/>
          <p:nvPr/>
        </p:nvSpPr>
        <p:spPr>
          <a:xfrm>
            <a:off x="1186954" y="2255335"/>
            <a:ext cx="178043" cy="34186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84256" y="3678401"/>
            <a:ext cx="110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269616" y="2670401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S=4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69616" y="3754488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269616" y="4858415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1121" y="15114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Memory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30874" y="33090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5" grpId="0" animBg="1"/>
      <p:bldP spid="36" grpId="0" animBg="1"/>
      <p:bldP spid="38" grpId="0" animBg="1"/>
      <p:bldP spid="48" grpId="0" animBg="1"/>
      <p:bldP spid="49" grpId="0" animBg="1"/>
      <p:bldP spid="54" grpId="0" animBg="1"/>
      <p:bldP spid="55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90</Words>
  <Application>Microsoft Macintosh PowerPoint</Application>
  <PresentationFormat>On-screen Show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Parallelized Reduce</vt:lpstr>
      <vt:lpstr>Parallelized Reduce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8</cp:revision>
  <dcterms:created xsi:type="dcterms:W3CDTF">2013-05-14T06:08:59Z</dcterms:created>
  <dcterms:modified xsi:type="dcterms:W3CDTF">2013-05-14T08:03:04Z</dcterms:modified>
</cp:coreProperties>
</file>