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3259-9C54-F247-95C9-372152B8EA75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2393-A233-E546-BBBD-C405D44D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Update</a:t>
            </a:r>
          </a:p>
          <a:p>
            <a:r>
              <a:rPr lang="en-US" dirty="0" smtClean="0"/>
              <a:t>May 1</a:t>
            </a:r>
            <a:r>
              <a:rPr lang="en-US" baseline="30000" dirty="0" smtClean="0"/>
              <a:t>st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김상모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전체 그림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김상모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전체 그림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김형준</a:t>
            </a:r>
            <a:endParaRPr lang="en-US" dirty="0" smtClean="0"/>
          </a:p>
          <a:p>
            <a:r>
              <a:rPr lang="en-US" dirty="0" smtClean="0"/>
              <a:t>GTT Module</a:t>
            </a:r>
          </a:p>
          <a:p>
            <a:pPr lvl="1"/>
            <a:r>
              <a:rPr lang="ko-KR" altLang="en-US" dirty="0" smtClean="0"/>
              <a:t>설계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</a:t>
            </a:r>
          </a:p>
          <a:p>
            <a:pPr lvl="1"/>
            <a:r>
              <a:rPr lang="ko-KR" altLang="en-US" dirty="0" smtClean="0"/>
              <a:t>초기 구현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100%</a:t>
            </a:r>
          </a:p>
          <a:p>
            <a:pPr lvl="1"/>
            <a:r>
              <a:rPr lang="ko-KR" altLang="en-US" dirty="0" smtClean="0"/>
              <a:t>통합 테스트 및 개선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0%</a:t>
            </a:r>
          </a:p>
          <a:p>
            <a:r>
              <a:rPr lang="en-US" dirty="0" smtClean="0"/>
              <a:t>D2V Module</a:t>
            </a:r>
          </a:p>
          <a:p>
            <a:r>
              <a:rPr lang="en-US" dirty="0" smtClean="0"/>
              <a:t>PDVL Module</a:t>
            </a:r>
          </a:p>
          <a:p>
            <a:r>
              <a:rPr lang="en-US" dirty="0" smtClean="0"/>
              <a:t>Trainer Daemon</a:t>
            </a:r>
          </a:p>
          <a:p>
            <a:pPr lvl="1"/>
            <a:r>
              <a:rPr lang="ko-KR" altLang="en-US" dirty="0" smtClean="0"/>
              <a:t>아직 시작 안했음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ko-KR" altLang="en-US" dirty="0" smtClean="0"/>
              <a:t>한인규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NVE Module Design/Implementation</a:t>
            </a:r>
          </a:p>
          <a:p>
            <a:r>
              <a:rPr lang="en-US" dirty="0" smtClean="0"/>
              <a:t>D2V and PDVL Interface Verification</a:t>
            </a:r>
          </a:p>
          <a:p>
            <a:r>
              <a:rPr lang="en-US" dirty="0" smtClean="0"/>
              <a:t>NVE + NVE CUDA Integration</a:t>
            </a:r>
          </a:p>
          <a:p>
            <a:r>
              <a:rPr lang="en-US" dirty="0" smtClean="0"/>
              <a:t>Integration of NVE into Evaluation Daemon</a:t>
            </a:r>
          </a:p>
          <a:p>
            <a:r>
              <a:rPr lang="en-US" dirty="0" smtClean="0"/>
              <a:t>Evaluation Daemon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NVE CUDA Acceleration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김상모</a:t>
            </a:r>
            <a:endParaRPr lang="en-US" altLang="ko-KR" dirty="0" smtClean="0"/>
          </a:p>
          <a:p>
            <a:r>
              <a:rPr lang="en-US" dirty="0" smtClean="0"/>
              <a:t>Reduce</a:t>
            </a:r>
          </a:p>
          <a:p>
            <a:r>
              <a:rPr lang="en-US" dirty="0" smtClean="0"/>
              <a:t>Thrust limitation</a:t>
            </a:r>
          </a:p>
          <a:p>
            <a:r>
              <a:rPr lang="en-US" dirty="0" smtClean="0"/>
              <a:t>Our strategy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5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김형준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할일 정리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한인규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할일 정리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SNS News Recommendation</vt:lpstr>
      <vt:lpstr>Project Goal</vt:lpstr>
      <vt:lpstr>Software Components</vt:lpstr>
      <vt:lpstr>Lexical Analysis</vt:lpstr>
      <vt:lpstr>Document Similarity Evaluation</vt:lpstr>
      <vt:lpstr>NVE CUDA Acceleration Module</vt:lpstr>
      <vt:lpstr>Trainer Daemon</vt:lpstr>
      <vt:lpstr>Evaluation Daemon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News Recommendation</dc:title>
  <dc:creator>Simon</dc:creator>
  <cp:lastModifiedBy>Simon</cp:lastModifiedBy>
  <cp:revision>3</cp:revision>
  <dcterms:created xsi:type="dcterms:W3CDTF">2013-04-30T00:11:57Z</dcterms:created>
  <dcterms:modified xsi:type="dcterms:W3CDTF">2013-04-30T01:22:51Z</dcterms:modified>
</cp:coreProperties>
</file>