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8E2A-F94D-D940-9C0C-6AF4062D52EC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0261-FC84-C140-BA63-0705D451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4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8E2A-F94D-D940-9C0C-6AF4062D52EC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0261-FC84-C140-BA63-0705D451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8E2A-F94D-D940-9C0C-6AF4062D52EC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0261-FC84-C140-BA63-0705D451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0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8E2A-F94D-D940-9C0C-6AF4062D52EC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0261-FC84-C140-BA63-0705D451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8E2A-F94D-D940-9C0C-6AF4062D52EC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0261-FC84-C140-BA63-0705D451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5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8E2A-F94D-D940-9C0C-6AF4062D52EC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0261-FC84-C140-BA63-0705D451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8E2A-F94D-D940-9C0C-6AF4062D52EC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0261-FC84-C140-BA63-0705D451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8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8E2A-F94D-D940-9C0C-6AF4062D52EC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0261-FC84-C140-BA63-0705D451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9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8E2A-F94D-D940-9C0C-6AF4062D52EC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0261-FC84-C140-BA63-0705D451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8E2A-F94D-D940-9C0C-6AF4062D52EC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0261-FC84-C140-BA63-0705D451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3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8E2A-F94D-D940-9C0C-6AF4062D52EC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0261-FC84-C140-BA63-0705D451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8E2A-F94D-D940-9C0C-6AF4062D52EC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0261-FC84-C140-BA63-0705D451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SNS New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Role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2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김상모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Architecture Design and Integration</a:t>
            </a:r>
          </a:p>
          <a:p>
            <a:r>
              <a:rPr lang="ko-KR" altLang="en-US" dirty="0" smtClean="0"/>
              <a:t>김형준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Lexical Analysis</a:t>
            </a:r>
          </a:p>
          <a:p>
            <a:r>
              <a:rPr lang="ko-KR" altLang="en-US" dirty="0" smtClean="0"/>
              <a:t>한인규</a:t>
            </a:r>
            <a:endParaRPr lang="en-US" altLang="ko-KR" dirty="0" smtClean="0"/>
          </a:p>
          <a:p>
            <a:pPr lvl="1"/>
            <a:r>
              <a:rPr lang="en-US" dirty="0" smtClean="0"/>
              <a:t>Document Similarity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1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김형준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Responsible For</a:t>
            </a:r>
          </a:p>
          <a:p>
            <a:pPr lvl="1"/>
            <a:r>
              <a:rPr lang="en-US" dirty="0" smtClean="0"/>
              <a:t>Lexical Analysis</a:t>
            </a:r>
          </a:p>
          <a:p>
            <a:pPr lvl="1"/>
            <a:r>
              <a:rPr lang="en-US" dirty="0" smtClean="0"/>
              <a:t>D2V, GTT, PDVL</a:t>
            </a:r>
          </a:p>
          <a:p>
            <a:r>
              <a:rPr lang="en-US" dirty="0" smtClean="0"/>
              <a:t>GTT Module</a:t>
            </a:r>
          </a:p>
          <a:p>
            <a:pPr lvl="1"/>
            <a:r>
              <a:rPr lang="en-US" dirty="0" smtClean="0"/>
              <a:t>Initial Design/Implementation Done</a:t>
            </a:r>
          </a:p>
          <a:p>
            <a:pPr lvl="1"/>
            <a:r>
              <a:rPr lang="en-US" dirty="0" smtClean="0"/>
              <a:t>Planned: Integration-&gt;Improvement</a:t>
            </a:r>
          </a:p>
          <a:p>
            <a:r>
              <a:rPr lang="en-US" dirty="0" smtClean="0"/>
              <a:t>PDVL</a:t>
            </a:r>
          </a:p>
          <a:p>
            <a:pPr lvl="1"/>
            <a:r>
              <a:rPr lang="en-US" dirty="0" smtClean="0"/>
              <a:t>Initial Design/Implementation ‘Almost’ Done</a:t>
            </a:r>
          </a:p>
          <a:p>
            <a:pPr lvl="1"/>
            <a:r>
              <a:rPr lang="en-US" dirty="0" smtClean="0"/>
              <a:t>Planned: Integration-&gt;Improvement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8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김형준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D2V Module</a:t>
            </a:r>
          </a:p>
          <a:p>
            <a:pPr lvl="1"/>
            <a:r>
              <a:rPr lang="en-US" dirty="0" smtClean="0"/>
              <a:t>API Design On-Going</a:t>
            </a:r>
          </a:p>
          <a:p>
            <a:pPr lvl="1"/>
            <a:r>
              <a:rPr lang="en-US" dirty="0" smtClean="0"/>
              <a:t>Prototyping On-Going (Along with API Design)</a:t>
            </a:r>
          </a:p>
          <a:p>
            <a:pPr lvl="1"/>
            <a:r>
              <a:rPr lang="en-US" dirty="0" smtClean="0"/>
              <a:t>Planned: Implementation</a:t>
            </a:r>
          </a:p>
          <a:p>
            <a:pPr lvl="1"/>
            <a:r>
              <a:rPr lang="en-US" dirty="0" smtClean="0"/>
              <a:t>Planned: Integration-&gt;Improvement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2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한인규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</a:t>
            </a:r>
          </a:p>
          <a:p>
            <a:pPr lvl="1"/>
            <a:r>
              <a:rPr lang="en-US" dirty="0" smtClean="0"/>
              <a:t>Document Similarity Evaluation</a:t>
            </a:r>
          </a:p>
          <a:p>
            <a:r>
              <a:rPr lang="en-US" dirty="0" smtClean="0"/>
              <a:t>Done</a:t>
            </a:r>
          </a:p>
          <a:p>
            <a:pPr lvl="1"/>
            <a:r>
              <a:rPr lang="en-US" dirty="0" smtClean="0"/>
              <a:t>NVE Module Design/Implementation</a:t>
            </a:r>
          </a:p>
          <a:p>
            <a:r>
              <a:rPr lang="en-US" dirty="0" smtClean="0"/>
              <a:t>To-Do</a:t>
            </a:r>
          </a:p>
          <a:p>
            <a:pPr lvl="1"/>
            <a:r>
              <a:rPr lang="en-US" dirty="0" smtClean="0"/>
              <a:t>D2V and PDVL Interface Verification</a:t>
            </a:r>
          </a:p>
          <a:p>
            <a:pPr lvl="1"/>
            <a:r>
              <a:rPr lang="en-US" dirty="0" smtClean="0"/>
              <a:t>NVE + NVE CUDA Integration</a:t>
            </a:r>
          </a:p>
          <a:p>
            <a:pPr lvl="1"/>
            <a:r>
              <a:rPr lang="en-US" dirty="0" smtClean="0"/>
              <a:t>Integration of NVE into Evaluation Daemon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6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김상모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Responsible For</a:t>
            </a:r>
          </a:p>
          <a:p>
            <a:pPr lvl="1"/>
            <a:r>
              <a:rPr lang="en-US" dirty="0" smtClean="0"/>
              <a:t>Architecture Design and Integration</a:t>
            </a:r>
          </a:p>
          <a:p>
            <a:r>
              <a:rPr lang="en-US" dirty="0" smtClean="0"/>
              <a:t>Overall Architecture Design</a:t>
            </a:r>
          </a:p>
          <a:p>
            <a:r>
              <a:rPr lang="en-US" dirty="0" smtClean="0"/>
              <a:t>NVE CUDA Initial Prototype</a:t>
            </a:r>
          </a:p>
          <a:p>
            <a:pPr lvl="1"/>
            <a:r>
              <a:rPr lang="en-US" dirty="0" smtClean="0"/>
              <a:t>Capital Pi Calculation</a:t>
            </a:r>
          </a:p>
          <a:p>
            <a:r>
              <a:rPr lang="en-US" dirty="0" smtClean="0"/>
              <a:t>Implementation of Trainer/Evaluation Integration Template</a:t>
            </a:r>
          </a:p>
          <a:p>
            <a:pPr lvl="1"/>
            <a:r>
              <a:rPr lang="en-US" dirty="0" smtClean="0"/>
              <a:t>Design Runtime Environment</a:t>
            </a:r>
          </a:p>
          <a:p>
            <a:pPr lvl="1"/>
            <a:r>
              <a:rPr lang="en-US" dirty="0" smtClean="0"/>
              <a:t>Pseudo Integration with Dummy Modules (Random Value Output: D2V, PDVL, NVE)</a:t>
            </a:r>
          </a:p>
          <a:p>
            <a:pPr lvl="1"/>
            <a:r>
              <a:rPr lang="en-US" dirty="0" smtClean="0"/>
              <a:t>Simulates Realistic Amount of Data (i.e. 1000  ~ 10000 Users, 30~100 News Articles per Day)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20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Daemon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김형준</a:t>
            </a:r>
            <a:endParaRPr lang="en-US" dirty="0" smtClean="0"/>
          </a:p>
          <a:p>
            <a:r>
              <a:rPr lang="en-US" dirty="0" smtClean="0"/>
              <a:t>Integration Test of D2V, PDVL, and GTT</a:t>
            </a:r>
          </a:p>
          <a:p>
            <a:r>
              <a:rPr lang="en-US" dirty="0" smtClean="0"/>
              <a:t>Runtime Environment Design Verification</a:t>
            </a:r>
          </a:p>
          <a:p>
            <a:pPr lvl="1"/>
            <a:r>
              <a:rPr lang="en-US" dirty="0" smtClean="0"/>
              <a:t>Input / Output Directory Structure</a:t>
            </a:r>
          </a:p>
          <a:p>
            <a:r>
              <a:rPr lang="en-US" dirty="0" smtClean="0"/>
              <a:t>Finding Possible Parallelization Points/Chances</a:t>
            </a:r>
          </a:p>
          <a:p>
            <a:r>
              <a:rPr lang="en-US" dirty="0" smtClean="0"/>
              <a:t>Finish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7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Daemon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한인규</a:t>
            </a:r>
            <a:endParaRPr lang="en-US" dirty="0" smtClean="0"/>
          </a:p>
          <a:p>
            <a:r>
              <a:rPr lang="en-US" dirty="0" smtClean="0"/>
              <a:t>Integration of D2V, PDVL, GTT, NVE and NVE CUDA</a:t>
            </a:r>
          </a:p>
          <a:p>
            <a:r>
              <a:rPr lang="en-US" dirty="0" smtClean="0"/>
              <a:t>Runtime Environment Design Verification</a:t>
            </a:r>
          </a:p>
          <a:p>
            <a:pPr lvl="1"/>
            <a:r>
              <a:rPr lang="en-US" dirty="0" smtClean="0"/>
              <a:t>Input / Output Directory Structure</a:t>
            </a:r>
          </a:p>
          <a:p>
            <a:r>
              <a:rPr lang="en-US" dirty="0" smtClean="0"/>
              <a:t>Finding Possible Parallelization Points/Chances</a:t>
            </a:r>
          </a:p>
          <a:p>
            <a:pPr lvl="1"/>
            <a:r>
              <a:rPr lang="en-US" dirty="0" smtClean="0"/>
              <a:t>Beyond Naïve Bayesian Arithmetic</a:t>
            </a:r>
          </a:p>
          <a:p>
            <a:r>
              <a:rPr lang="en-US" dirty="0" smtClean="0"/>
              <a:t>Finish Implementation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2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247</Words>
  <Application>Microsoft Macintosh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SNS New Recommendation</vt:lpstr>
      <vt:lpstr>Team Members</vt:lpstr>
      <vt:lpstr>김형준</vt:lpstr>
      <vt:lpstr>김형준</vt:lpstr>
      <vt:lpstr>한인규</vt:lpstr>
      <vt:lpstr>김상모</vt:lpstr>
      <vt:lpstr>Trainer Daemon Integration</vt:lpstr>
      <vt:lpstr>Evaluation Daemon Integration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New Recommendation</dc:title>
  <dc:creator>Simon</dc:creator>
  <cp:lastModifiedBy>Simon</cp:lastModifiedBy>
  <cp:revision>6</cp:revision>
  <dcterms:created xsi:type="dcterms:W3CDTF">2013-04-30T00:15:16Z</dcterms:created>
  <dcterms:modified xsi:type="dcterms:W3CDTF">2013-04-30T01:22:13Z</dcterms:modified>
</cp:coreProperties>
</file>